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wmf" ContentType="image/x-wmf"/>
  <Default Extension="xls" ContentType="application/vnd.ms-exce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charts/style1.xml" ContentType="application/vnd.ms-office.chartstyle+xml"/>
  <Override PartName="/word/charts/colors1.xml" ContentType="application/vnd.ms-office.chartcolorstyle+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68BA08D" w14:textId="34EA04A5" w:rsidR="00122B8D" w:rsidRPr="00976C98" w:rsidRDefault="002C474E" w:rsidP="00BC245B">
      <w:r>
        <w:rPr>
          <w:noProof/>
        </w:rPr>
        <w:drawing>
          <wp:inline distT="0" distB="0" distL="0" distR="0" wp14:anchorId="10C10DA1" wp14:editId="32AFBC13">
            <wp:extent cx="5486400" cy="5481122"/>
            <wp:effectExtent l="0" t="0" r="0" b="5715"/>
            <wp:docPr id="17683255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486400" cy="5481122"/>
                    </a:xfrm>
                    <a:prstGeom prst="rect">
                      <a:avLst/>
                    </a:prstGeom>
                    <a:noFill/>
                    <a:ln>
                      <a:noFill/>
                    </a:ln>
                  </pic:spPr>
                </pic:pic>
              </a:graphicData>
            </a:graphic>
          </wp:inline>
        </w:drawing>
      </w:r>
    </w:p>
    <w:p w14:paraId="259B2315" w14:textId="77777777" w:rsidR="00122B8D" w:rsidRPr="00976C98" w:rsidRDefault="00122B8D" w:rsidP="00BC245B"/>
    <w:p w14:paraId="6DD4CB31" w14:textId="525F18F0" w:rsidR="0003241E" w:rsidRPr="00976C98" w:rsidRDefault="0003241E" w:rsidP="0003241E">
      <w:pPr>
        <w:jc w:val="center"/>
        <w:rPr>
          <w:szCs w:val="22"/>
        </w:rPr>
      </w:pPr>
      <w:bookmarkStart w:id="0" w:name="Title"/>
      <w:bookmarkStart w:id="1" w:name="_Hlk5875825"/>
      <w:r w:rsidRPr="00976C98">
        <w:rPr>
          <w:szCs w:val="22"/>
        </w:rPr>
        <w:t xml:space="preserve">NPA </w:t>
      </w:r>
      <w:r w:rsidR="002C474E">
        <w:rPr>
          <w:szCs w:val="22"/>
        </w:rPr>
        <w:t>782</w:t>
      </w:r>
      <w:r w:rsidR="009161C5">
        <w:rPr>
          <w:szCs w:val="22"/>
        </w:rPr>
        <w:t>/</w:t>
      </w:r>
      <w:r w:rsidR="002C474E">
        <w:rPr>
          <w:szCs w:val="22"/>
        </w:rPr>
        <w:t>902</w:t>
      </w:r>
      <w:r w:rsidRPr="00976C98">
        <w:rPr>
          <w:szCs w:val="22"/>
        </w:rPr>
        <w:t xml:space="preserve"> </w:t>
      </w:r>
      <w:r w:rsidR="00FB3922">
        <w:rPr>
          <w:szCs w:val="22"/>
        </w:rPr>
        <w:t>Planning Document (PD)</w:t>
      </w:r>
      <w:bookmarkEnd w:id="0"/>
    </w:p>
    <w:p w14:paraId="276FC6DF" w14:textId="77777777" w:rsidR="005B1D37" w:rsidRDefault="005B1D37" w:rsidP="005B1D37">
      <w:pPr>
        <w:widowControl w:val="0"/>
        <w:tabs>
          <w:tab w:val="right" w:pos="9498"/>
          <w:tab w:val="right" w:pos="13750"/>
        </w:tabs>
        <w:rPr>
          <w:rFonts w:cs="Arial"/>
          <w:b/>
          <w:smallCaps/>
          <w:sz w:val="14"/>
          <w:u w:val="single"/>
        </w:rPr>
      </w:pPr>
    </w:p>
    <w:p w14:paraId="0A1F5F42" w14:textId="77777777" w:rsidR="005B1D37" w:rsidRDefault="005B1D37" w:rsidP="005B1D37">
      <w:pPr>
        <w:widowControl w:val="0"/>
        <w:tabs>
          <w:tab w:val="right" w:pos="9498"/>
          <w:tab w:val="right" w:pos="13750"/>
        </w:tabs>
        <w:rPr>
          <w:rFonts w:cs="Arial"/>
          <w:b/>
          <w:smallCaps/>
          <w:sz w:val="14"/>
          <w:u w:val="single"/>
        </w:rPr>
      </w:pPr>
    </w:p>
    <w:p w14:paraId="77F5DEBC" w14:textId="3D52A203" w:rsidR="00122B8D" w:rsidRPr="00976C98" w:rsidRDefault="00122B8D" w:rsidP="009E3696">
      <w:pPr>
        <w:jc w:val="center"/>
        <w:rPr>
          <w:szCs w:val="22"/>
        </w:rPr>
      </w:pPr>
      <w:bookmarkStart w:id="2" w:name="DATE"/>
      <w:bookmarkEnd w:id="1"/>
      <w:r w:rsidRPr="00976C98">
        <w:rPr>
          <w:szCs w:val="22"/>
        </w:rPr>
        <w:t>Version</w:t>
      </w:r>
      <w:r w:rsidR="004A0D30">
        <w:rPr>
          <w:szCs w:val="22"/>
        </w:rPr>
        <w:t xml:space="preserve"> 1.0</w:t>
      </w:r>
      <w:r w:rsidR="004A0D30" w:rsidRPr="008566CA">
        <w:rPr>
          <w:szCs w:val="22"/>
        </w:rPr>
        <w:t xml:space="preserve"> </w:t>
      </w:r>
      <w:r w:rsidR="00972746">
        <w:rPr>
          <w:szCs w:val="22"/>
        </w:rPr>
        <w:t xml:space="preserve">– </w:t>
      </w:r>
      <w:r w:rsidR="00FF27E4">
        <w:rPr>
          <w:szCs w:val="22"/>
        </w:rPr>
        <w:t>xx May 2026</w:t>
      </w:r>
      <w:bookmarkEnd w:id="2"/>
    </w:p>
    <w:p w14:paraId="2E6EC89C" w14:textId="77777777" w:rsidR="00122B8D" w:rsidRPr="00976C98" w:rsidRDefault="00122B8D" w:rsidP="00BC245B"/>
    <w:p w14:paraId="6B12DB51" w14:textId="77777777" w:rsidR="00122B8D" w:rsidRPr="00976C98" w:rsidRDefault="00122B8D" w:rsidP="00BC245B"/>
    <w:p w14:paraId="0D386761" w14:textId="77777777" w:rsidR="00122B8D" w:rsidRPr="00976C98" w:rsidRDefault="00122B8D" w:rsidP="00BC245B"/>
    <w:tbl>
      <w:tblPr>
        <w:tblW w:w="0" w:type="auto"/>
        <w:tblLook w:val="01E0" w:firstRow="1" w:lastRow="1" w:firstColumn="1" w:lastColumn="1" w:noHBand="0" w:noVBand="0"/>
      </w:tblPr>
      <w:tblGrid>
        <w:gridCol w:w="3588"/>
        <w:gridCol w:w="5052"/>
      </w:tblGrid>
      <w:tr w:rsidR="00122B8D" w:rsidRPr="00976C98" w14:paraId="4637B0AB" w14:textId="77777777" w:rsidTr="00D63A87">
        <w:tc>
          <w:tcPr>
            <w:tcW w:w="3588" w:type="dxa"/>
          </w:tcPr>
          <w:p w14:paraId="23EAF47A" w14:textId="75B01BEF" w:rsidR="00122B8D" w:rsidRPr="00D63A87" w:rsidRDefault="00122B8D" w:rsidP="00D63A87">
            <w:pPr>
              <w:tabs>
                <w:tab w:val="left" w:leader="dot" w:pos="8640"/>
              </w:tabs>
              <w:jc w:val="center"/>
              <w:rPr>
                <w:rFonts w:cs="Arial"/>
                <w:sz w:val="18"/>
                <w:szCs w:val="18"/>
              </w:rPr>
            </w:pPr>
          </w:p>
        </w:tc>
        <w:tc>
          <w:tcPr>
            <w:tcW w:w="5052" w:type="dxa"/>
            <w:vAlign w:val="center"/>
          </w:tcPr>
          <w:p w14:paraId="07B1AC9D" w14:textId="002CA679" w:rsidR="00122B8D" w:rsidRPr="00976C98" w:rsidRDefault="00122B8D" w:rsidP="00BC245B">
            <w:pPr>
              <w:tabs>
                <w:tab w:val="left" w:leader="dot" w:pos="8640"/>
              </w:tabs>
              <w:jc w:val="center"/>
              <w:rPr>
                <w:rFonts w:cs="Arial"/>
              </w:rPr>
            </w:pPr>
          </w:p>
        </w:tc>
      </w:tr>
    </w:tbl>
    <w:p w14:paraId="61815B59" w14:textId="77777777" w:rsidR="00122B8D" w:rsidRPr="00976C98" w:rsidRDefault="00122B8D" w:rsidP="00122B8D">
      <w:pPr>
        <w:keepNext/>
        <w:jc w:val="center"/>
        <w:rPr>
          <w:rFonts w:cs="Arial"/>
        </w:rPr>
        <w:sectPr w:rsidR="00122B8D" w:rsidRPr="00976C98" w:rsidSect="00A55CF5">
          <w:footerReference w:type="even" r:id="rId12"/>
          <w:pgSz w:w="12240" w:h="15840" w:code="1"/>
          <w:pgMar w:top="0" w:right="1800" w:bottom="900" w:left="1800" w:header="180" w:footer="720" w:gutter="0"/>
          <w:pgNumType w:fmt="lowerRoman"/>
          <w:cols w:space="720"/>
          <w:vAlign w:val="center"/>
        </w:sectPr>
      </w:pPr>
    </w:p>
    <w:p w14:paraId="3A9A4D42" w14:textId="77777777" w:rsidR="006008F7" w:rsidRPr="00976C98" w:rsidRDefault="006008F7" w:rsidP="0092246B">
      <w:pPr>
        <w:widowControl w:val="0"/>
        <w:tabs>
          <w:tab w:val="left" w:pos="720"/>
          <w:tab w:val="left" w:pos="1440"/>
          <w:tab w:val="left" w:pos="2160"/>
          <w:tab w:val="left" w:pos="2880"/>
          <w:tab w:val="left" w:pos="3600"/>
          <w:tab w:val="left" w:pos="4320"/>
          <w:tab w:val="left" w:pos="5040"/>
          <w:tab w:val="left" w:pos="5760"/>
        </w:tabs>
        <w:jc w:val="center"/>
        <w:rPr>
          <w:caps/>
        </w:rPr>
      </w:pPr>
      <w:r w:rsidRPr="00976C98">
        <w:rPr>
          <w:b/>
          <w:caps/>
        </w:rPr>
        <w:lastRenderedPageBreak/>
        <w:t>TABLE OF CONTENTS</w:t>
      </w:r>
    </w:p>
    <w:p w14:paraId="4C92B458" w14:textId="77777777" w:rsidR="006008F7" w:rsidRPr="00976C98" w:rsidRDefault="006008F7" w:rsidP="006008F7">
      <w:pPr>
        <w:pStyle w:val="HEADING0"/>
        <w:rPr>
          <w:lang w:val="en-CA"/>
        </w:rPr>
      </w:pPr>
    </w:p>
    <w:p w14:paraId="7284A8A3" w14:textId="4501D959" w:rsidR="00EF66E3" w:rsidRDefault="007F1E3F">
      <w:pPr>
        <w:pStyle w:val="TOC1"/>
        <w:tabs>
          <w:tab w:val="left" w:pos="600"/>
          <w:tab w:val="right" w:leader="dot" w:pos="9350"/>
        </w:tabs>
        <w:rPr>
          <w:rFonts w:asciiTheme="minorHAnsi" w:eastAsiaTheme="minorEastAsia" w:hAnsiTheme="minorHAnsi" w:cstheme="minorBidi"/>
          <w:b w:val="0"/>
          <w:noProof/>
          <w:szCs w:val="22"/>
          <w:lang w:val="en-US"/>
        </w:rPr>
      </w:pPr>
      <w:r w:rsidRPr="00976C98">
        <w:fldChar w:fldCharType="begin"/>
      </w:r>
      <w:r w:rsidRPr="00976C98">
        <w:instrText xml:space="preserve"> TOC \o "1-4" \h \z \t "HEADING 0,1" </w:instrText>
      </w:r>
      <w:r w:rsidRPr="00976C98">
        <w:fldChar w:fldCharType="separate"/>
      </w:r>
      <w:hyperlink w:anchor="_Toc66178139" w:history="1">
        <w:r w:rsidR="00EF66E3" w:rsidRPr="00452BE2">
          <w:rPr>
            <w:rStyle w:val="Hyperlink"/>
            <w:noProof/>
          </w:rPr>
          <w:t>1.</w:t>
        </w:r>
        <w:r w:rsidR="00EF66E3">
          <w:rPr>
            <w:rFonts w:asciiTheme="minorHAnsi" w:eastAsiaTheme="minorEastAsia" w:hAnsiTheme="minorHAnsi" w:cstheme="minorBidi"/>
            <w:b w:val="0"/>
            <w:noProof/>
            <w:szCs w:val="22"/>
            <w:lang w:val="en-US"/>
          </w:rPr>
          <w:tab/>
        </w:r>
        <w:r w:rsidR="00EF66E3" w:rsidRPr="00452BE2">
          <w:rPr>
            <w:rStyle w:val="Hyperlink"/>
            <w:noProof/>
          </w:rPr>
          <w:t>INTRODUCTION</w:t>
        </w:r>
        <w:r w:rsidR="00EF66E3">
          <w:rPr>
            <w:noProof/>
            <w:webHidden/>
          </w:rPr>
          <w:tab/>
        </w:r>
        <w:r w:rsidR="00EF66E3">
          <w:rPr>
            <w:noProof/>
            <w:webHidden/>
          </w:rPr>
          <w:fldChar w:fldCharType="begin"/>
        </w:r>
        <w:r w:rsidR="00EF66E3">
          <w:rPr>
            <w:noProof/>
            <w:webHidden/>
          </w:rPr>
          <w:instrText xml:space="preserve"> PAGEREF _Toc66178139 \h </w:instrText>
        </w:r>
        <w:r w:rsidR="00EF66E3">
          <w:rPr>
            <w:noProof/>
            <w:webHidden/>
          </w:rPr>
        </w:r>
        <w:r w:rsidR="00EF66E3">
          <w:rPr>
            <w:noProof/>
            <w:webHidden/>
          </w:rPr>
          <w:fldChar w:fldCharType="separate"/>
        </w:r>
        <w:r w:rsidR="00EF66E3">
          <w:rPr>
            <w:noProof/>
            <w:webHidden/>
          </w:rPr>
          <w:t>1</w:t>
        </w:r>
        <w:r w:rsidR="00EF66E3">
          <w:rPr>
            <w:noProof/>
            <w:webHidden/>
          </w:rPr>
          <w:fldChar w:fldCharType="end"/>
        </w:r>
      </w:hyperlink>
    </w:p>
    <w:p w14:paraId="6646720B" w14:textId="377213AF" w:rsidR="00EF66E3" w:rsidRDefault="00EF66E3">
      <w:pPr>
        <w:pStyle w:val="TOC1"/>
        <w:tabs>
          <w:tab w:val="left" w:pos="600"/>
          <w:tab w:val="right" w:leader="dot" w:pos="9350"/>
        </w:tabs>
        <w:rPr>
          <w:rFonts w:asciiTheme="minorHAnsi" w:eastAsiaTheme="minorEastAsia" w:hAnsiTheme="minorHAnsi" w:cstheme="minorBidi"/>
          <w:b w:val="0"/>
          <w:noProof/>
          <w:szCs w:val="22"/>
          <w:lang w:val="en-US"/>
        </w:rPr>
      </w:pPr>
      <w:hyperlink w:anchor="_Toc66178140" w:history="1">
        <w:r w:rsidRPr="00452BE2">
          <w:rPr>
            <w:rStyle w:val="Hyperlink"/>
            <w:noProof/>
          </w:rPr>
          <w:t>2.</w:t>
        </w:r>
        <w:r>
          <w:rPr>
            <w:rFonts w:asciiTheme="minorHAnsi" w:eastAsiaTheme="minorEastAsia" w:hAnsiTheme="minorHAnsi" w:cstheme="minorBidi"/>
            <w:b w:val="0"/>
            <w:noProof/>
            <w:szCs w:val="22"/>
            <w:lang w:val="en-US"/>
          </w:rPr>
          <w:tab/>
        </w:r>
        <w:r w:rsidRPr="00452BE2">
          <w:rPr>
            <w:rStyle w:val="Hyperlink"/>
            <w:noProof/>
          </w:rPr>
          <w:t>NPA RELIEF PLANNING PROCESS</w:t>
        </w:r>
        <w:r>
          <w:rPr>
            <w:noProof/>
            <w:webHidden/>
          </w:rPr>
          <w:tab/>
        </w:r>
        <w:r>
          <w:rPr>
            <w:noProof/>
            <w:webHidden/>
          </w:rPr>
          <w:fldChar w:fldCharType="begin"/>
        </w:r>
        <w:r>
          <w:rPr>
            <w:noProof/>
            <w:webHidden/>
          </w:rPr>
          <w:instrText xml:space="preserve"> PAGEREF _Toc66178140 \h </w:instrText>
        </w:r>
        <w:r>
          <w:rPr>
            <w:noProof/>
            <w:webHidden/>
          </w:rPr>
        </w:r>
        <w:r>
          <w:rPr>
            <w:noProof/>
            <w:webHidden/>
          </w:rPr>
          <w:fldChar w:fldCharType="separate"/>
        </w:r>
        <w:r>
          <w:rPr>
            <w:noProof/>
            <w:webHidden/>
          </w:rPr>
          <w:t>2</w:t>
        </w:r>
        <w:r>
          <w:rPr>
            <w:noProof/>
            <w:webHidden/>
          </w:rPr>
          <w:fldChar w:fldCharType="end"/>
        </w:r>
      </w:hyperlink>
    </w:p>
    <w:p w14:paraId="37920183" w14:textId="0AA71BB6" w:rsidR="00EF66E3" w:rsidRDefault="00EF66E3">
      <w:pPr>
        <w:pStyle w:val="TOC1"/>
        <w:tabs>
          <w:tab w:val="left" w:pos="600"/>
          <w:tab w:val="right" w:leader="dot" w:pos="9350"/>
        </w:tabs>
        <w:rPr>
          <w:rFonts w:asciiTheme="minorHAnsi" w:eastAsiaTheme="minorEastAsia" w:hAnsiTheme="minorHAnsi" w:cstheme="minorBidi"/>
          <w:b w:val="0"/>
          <w:noProof/>
          <w:szCs w:val="22"/>
          <w:lang w:val="en-US"/>
        </w:rPr>
      </w:pPr>
      <w:hyperlink w:anchor="_Toc66178141" w:history="1">
        <w:r w:rsidRPr="00452BE2">
          <w:rPr>
            <w:rStyle w:val="Hyperlink"/>
            <w:noProof/>
          </w:rPr>
          <w:t>3.</w:t>
        </w:r>
        <w:r>
          <w:rPr>
            <w:rFonts w:asciiTheme="minorHAnsi" w:eastAsiaTheme="minorEastAsia" w:hAnsiTheme="minorHAnsi" w:cstheme="minorBidi"/>
            <w:b w:val="0"/>
            <w:noProof/>
            <w:szCs w:val="22"/>
            <w:lang w:val="en-US"/>
          </w:rPr>
          <w:tab/>
        </w:r>
        <w:r w:rsidRPr="00452BE2">
          <w:rPr>
            <w:rStyle w:val="Hyperlink"/>
            <w:noProof/>
          </w:rPr>
          <w:t>NPA RELIEF METHODS</w:t>
        </w:r>
        <w:r>
          <w:rPr>
            <w:noProof/>
            <w:webHidden/>
          </w:rPr>
          <w:tab/>
        </w:r>
        <w:r>
          <w:rPr>
            <w:noProof/>
            <w:webHidden/>
          </w:rPr>
          <w:fldChar w:fldCharType="begin"/>
        </w:r>
        <w:r>
          <w:rPr>
            <w:noProof/>
            <w:webHidden/>
          </w:rPr>
          <w:instrText xml:space="preserve"> PAGEREF _Toc66178141 \h </w:instrText>
        </w:r>
        <w:r>
          <w:rPr>
            <w:noProof/>
            <w:webHidden/>
          </w:rPr>
        </w:r>
        <w:r>
          <w:rPr>
            <w:noProof/>
            <w:webHidden/>
          </w:rPr>
          <w:fldChar w:fldCharType="separate"/>
        </w:r>
        <w:r>
          <w:rPr>
            <w:noProof/>
            <w:webHidden/>
          </w:rPr>
          <w:t>3</w:t>
        </w:r>
        <w:r>
          <w:rPr>
            <w:noProof/>
            <w:webHidden/>
          </w:rPr>
          <w:fldChar w:fldCharType="end"/>
        </w:r>
      </w:hyperlink>
    </w:p>
    <w:p w14:paraId="7750DF8B" w14:textId="129A775F" w:rsidR="00EF66E3" w:rsidRDefault="00EF66E3">
      <w:pPr>
        <w:pStyle w:val="TOC1"/>
        <w:tabs>
          <w:tab w:val="left" w:pos="600"/>
          <w:tab w:val="right" w:leader="dot" w:pos="9350"/>
        </w:tabs>
        <w:rPr>
          <w:rFonts w:asciiTheme="minorHAnsi" w:eastAsiaTheme="minorEastAsia" w:hAnsiTheme="minorHAnsi" w:cstheme="minorBidi"/>
          <w:b w:val="0"/>
          <w:noProof/>
          <w:szCs w:val="22"/>
          <w:lang w:val="en-US"/>
        </w:rPr>
      </w:pPr>
      <w:hyperlink w:anchor="_Toc66178142" w:history="1">
        <w:r w:rsidRPr="00452BE2">
          <w:rPr>
            <w:rStyle w:val="Hyperlink"/>
            <w:noProof/>
          </w:rPr>
          <w:t>4.</w:t>
        </w:r>
        <w:r>
          <w:rPr>
            <w:rFonts w:asciiTheme="minorHAnsi" w:eastAsiaTheme="minorEastAsia" w:hAnsiTheme="minorHAnsi" w:cstheme="minorBidi"/>
            <w:b w:val="0"/>
            <w:noProof/>
            <w:szCs w:val="22"/>
            <w:lang w:val="en-US"/>
          </w:rPr>
          <w:tab/>
        </w:r>
        <w:r w:rsidRPr="00452BE2">
          <w:rPr>
            <w:rStyle w:val="Hyperlink"/>
            <w:noProof/>
          </w:rPr>
          <w:t>NPA EXHAUST INFORMATION</w:t>
        </w:r>
        <w:r>
          <w:rPr>
            <w:noProof/>
            <w:webHidden/>
          </w:rPr>
          <w:tab/>
        </w:r>
        <w:r>
          <w:rPr>
            <w:noProof/>
            <w:webHidden/>
          </w:rPr>
          <w:fldChar w:fldCharType="begin"/>
        </w:r>
        <w:r>
          <w:rPr>
            <w:noProof/>
            <w:webHidden/>
          </w:rPr>
          <w:instrText xml:space="preserve"> PAGEREF _Toc66178142 \h </w:instrText>
        </w:r>
        <w:r>
          <w:rPr>
            <w:noProof/>
            <w:webHidden/>
          </w:rPr>
        </w:r>
        <w:r>
          <w:rPr>
            <w:noProof/>
            <w:webHidden/>
          </w:rPr>
          <w:fldChar w:fldCharType="separate"/>
        </w:r>
        <w:r>
          <w:rPr>
            <w:noProof/>
            <w:webHidden/>
          </w:rPr>
          <w:t>3</w:t>
        </w:r>
        <w:r>
          <w:rPr>
            <w:noProof/>
            <w:webHidden/>
          </w:rPr>
          <w:fldChar w:fldCharType="end"/>
        </w:r>
      </w:hyperlink>
    </w:p>
    <w:p w14:paraId="749CD958" w14:textId="77A00781" w:rsidR="00EF66E3" w:rsidRDefault="00EF66E3">
      <w:pPr>
        <w:pStyle w:val="TOC1"/>
        <w:tabs>
          <w:tab w:val="left" w:pos="600"/>
          <w:tab w:val="right" w:leader="dot" w:pos="9350"/>
        </w:tabs>
        <w:rPr>
          <w:rFonts w:asciiTheme="minorHAnsi" w:eastAsiaTheme="minorEastAsia" w:hAnsiTheme="minorHAnsi" w:cstheme="minorBidi"/>
          <w:b w:val="0"/>
          <w:noProof/>
          <w:szCs w:val="22"/>
          <w:lang w:val="en-US"/>
        </w:rPr>
      </w:pPr>
      <w:hyperlink w:anchor="_Toc66178143" w:history="1">
        <w:r w:rsidRPr="00452BE2">
          <w:rPr>
            <w:rStyle w:val="Hyperlink"/>
            <w:noProof/>
          </w:rPr>
          <w:t>5.</w:t>
        </w:r>
        <w:r>
          <w:rPr>
            <w:rFonts w:asciiTheme="minorHAnsi" w:eastAsiaTheme="minorEastAsia" w:hAnsiTheme="minorHAnsi" w:cstheme="minorBidi"/>
            <w:b w:val="0"/>
            <w:noProof/>
            <w:szCs w:val="22"/>
            <w:lang w:val="en-US"/>
          </w:rPr>
          <w:tab/>
        </w:r>
        <w:r w:rsidRPr="00452BE2">
          <w:rPr>
            <w:rStyle w:val="Hyperlink"/>
            <w:noProof/>
          </w:rPr>
          <w:t>RELIEF OPTION</w:t>
        </w:r>
        <w:r>
          <w:rPr>
            <w:noProof/>
            <w:webHidden/>
          </w:rPr>
          <w:tab/>
        </w:r>
        <w:r>
          <w:rPr>
            <w:noProof/>
            <w:webHidden/>
          </w:rPr>
          <w:fldChar w:fldCharType="begin"/>
        </w:r>
        <w:r>
          <w:rPr>
            <w:noProof/>
            <w:webHidden/>
          </w:rPr>
          <w:instrText xml:space="preserve"> PAGEREF _Toc66178143 \h </w:instrText>
        </w:r>
        <w:r>
          <w:rPr>
            <w:noProof/>
            <w:webHidden/>
          </w:rPr>
        </w:r>
        <w:r>
          <w:rPr>
            <w:noProof/>
            <w:webHidden/>
          </w:rPr>
          <w:fldChar w:fldCharType="separate"/>
        </w:r>
        <w:r>
          <w:rPr>
            <w:noProof/>
            <w:webHidden/>
          </w:rPr>
          <w:t>3</w:t>
        </w:r>
        <w:r>
          <w:rPr>
            <w:noProof/>
            <w:webHidden/>
          </w:rPr>
          <w:fldChar w:fldCharType="end"/>
        </w:r>
      </w:hyperlink>
    </w:p>
    <w:p w14:paraId="404AFCEE" w14:textId="11F66AC7" w:rsidR="00EF66E3" w:rsidRDefault="00EF66E3">
      <w:pPr>
        <w:pStyle w:val="TOC2"/>
        <w:tabs>
          <w:tab w:val="left" w:pos="800"/>
          <w:tab w:val="right" w:leader="dot" w:pos="9350"/>
        </w:tabs>
        <w:rPr>
          <w:rFonts w:asciiTheme="minorHAnsi" w:eastAsiaTheme="minorEastAsia" w:hAnsiTheme="minorHAnsi" w:cstheme="minorBidi"/>
          <w:noProof/>
          <w:szCs w:val="22"/>
          <w:lang w:val="en-US"/>
        </w:rPr>
      </w:pPr>
      <w:hyperlink w:anchor="_Toc66178144" w:history="1">
        <w:r w:rsidRPr="00452BE2">
          <w:rPr>
            <w:rStyle w:val="Hyperlink"/>
            <w:noProof/>
          </w:rPr>
          <w:t>5.1.</w:t>
        </w:r>
        <w:r>
          <w:rPr>
            <w:rFonts w:asciiTheme="minorHAnsi" w:eastAsiaTheme="minorEastAsia" w:hAnsiTheme="minorHAnsi" w:cstheme="minorBidi"/>
            <w:noProof/>
            <w:szCs w:val="22"/>
            <w:lang w:val="en-US"/>
          </w:rPr>
          <w:tab/>
        </w:r>
        <w:r w:rsidRPr="00452BE2">
          <w:rPr>
            <w:rStyle w:val="Hyperlink"/>
            <w:noProof/>
          </w:rPr>
          <w:t>Distributed Overlay</w:t>
        </w:r>
        <w:r>
          <w:rPr>
            <w:noProof/>
            <w:webHidden/>
          </w:rPr>
          <w:tab/>
        </w:r>
        <w:r>
          <w:rPr>
            <w:noProof/>
            <w:webHidden/>
          </w:rPr>
          <w:fldChar w:fldCharType="begin"/>
        </w:r>
        <w:r>
          <w:rPr>
            <w:noProof/>
            <w:webHidden/>
          </w:rPr>
          <w:instrText xml:space="preserve"> PAGEREF _Toc66178144 \h </w:instrText>
        </w:r>
        <w:r>
          <w:rPr>
            <w:noProof/>
            <w:webHidden/>
          </w:rPr>
        </w:r>
        <w:r>
          <w:rPr>
            <w:noProof/>
            <w:webHidden/>
          </w:rPr>
          <w:fldChar w:fldCharType="separate"/>
        </w:r>
        <w:r>
          <w:rPr>
            <w:noProof/>
            <w:webHidden/>
          </w:rPr>
          <w:t>4</w:t>
        </w:r>
        <w:r>
          <w:rPr>
            <w:noProof/>
            <w:webHidden/>
          </w:rPr>
          <w:fldChar w:fldCharType="end"/>
        </w:r>
      </w:hyperlink>
    </w:p>
    <w:p w14:paraId="17D608F6" w14:textId="686E5F2F" w:rsidR="00EF66E3" w:rsidRDefault="00EF66E3">
      <w:pPr>
        <w:pStyle w:val="TOC1"/>
        <w:tabs>
          <w:tab w:val="left" w:pos="600"/>
          <w:tab w:val="right" w:leader="dot" w:pos="9350"/>
        </w:tabs>
        <w:rPr>
          <w:rFonts w:asciiTheme="minorHAnsi" w:eastAsiaTheme="minorEastAsia" w:hAnsiTheme="minorHAnsi" w:cstheme="minorBidi"/>
          <w:b w:val="0"/>
          <w:noProof/>
          <w:szCs w:val="22"/>
          <w:lang w:val="en-US"/>
        </w:rPr>
      </w:pPr>
      <w:hyperlink w:anchor="_Toc66178145" w:history="1">
        <w:r w:rsidRPr="00452BE2">
          <w:rPr>
            <w:rStyle w:val="Hyperlink"/>
            <w:noProof/>
          </w:rPr>
          <w:t>6.</w:t>
        </w:r>
        <w:r>
          <w:rPr>
            <w:rFonts w:asciiTheme="minorHAnsi" w:eastAsiaTheme="minorEastAsia" w:hAnsiTheme="minorHAnsi" w:cstheme="minorBidi"/>
            <w:b w:val="0"/>
            <w:noProof/>
            <w:szCs w:val="22"/>
            <w:lang w:val="en-US"/>
          </w:rPr>
          <w:tab/>
        </w:r>
        <w:r w:rsidRPr="00452BE2">
          <w:rPr>
            <w:rStyle w:val="Hyperlink"/>
            <w:noProof/>
          </w:rPr>
          <w:t>SUMMARY OF RELIEF OPTION</w:t>
        </w:r>
        <w:r>
          <w:rPr>
            <w:noProof/>
            <w:webHidden/>
          </w:rPr>
          <w:tab/>
        </w:r>
        <w:r>
          <w:rPr>
            <w:noProof/>
            <w:webHidden/>
          </w:rPr>
          <w:fldChar w:fldCharType="begin"/>
        </w:r>
        <w:r>
          <w:rPr>
            <w:noProof/>
            <w:webHidden/>
          </w:rPr>
          <w:instrText xml:space="preserve"> PAGEREF _Toc66178145 \h </w:instrText>
        </w:r>
        <w:r>
          <w:rPr>
            <w:noProof/>
            <w:webHidden/>
          </w:rPr>
        </w:r>
        <w:r>
          <w:rPr>
            <w:noProof/>
            <w:webHidden/>
          </w:rPr>
          <w:fldChar w:fldCharType="separate"/>
        </w:r>
        <w:r>
          <w:rPr>
            <w:noProof/>
            <w:webHidden/>
          </w:rPr>
          <w:t>4</w:t>
        </w:r>
        <w:r>
          <w:rPr>
            <w:noProof/>
            <w:webHidden/>
          </w:rPr>
          <w:fldChar w:fldCharType="end"/>
        </w:r>
      </w:hyperlink>
    </w:p>
    <w:p w14:paraId="09227852" w14:textId="1D67614F" w:rsidR="00EF66E3" w:rsidRDefault="00EF66E3">
      <w:pPr>
        <w:pStyle w:val="TOC1"/>
        <w:tabs>
          <w:tab w:val="left" w:pos="600"/>
          <w:tab w:val="right" w:leader="dot" w:pos="9350"/>
        </w:tabs>
        <w:rPr>
          <w:rFonts w:asciiTheme="minorHAnsi" w:eastAsiaTheme="minorEastAsia" w:hAnsiTheme="minorHAnsi" w:cstheme="minorBidi"/>
          <w:b w:val="0"/>
          <w:noProof/>
          <w:szCs w:val="22"/>
          <w:lang w:val="en-US"/>
        </w:rPr>
      </w:pPr>
      <w:hyperlink w:anchor="_Toc66178146" w:history="1">
        <w:r w:rsidRPr="00452BE2">
          <w:rPr>
            <w:rStyle w:val="Hyperlink"/>
            <w:noProof/>
          </w:rPr>
          <w:t>7.</w:t>
        </w:r>
        <w:r>
          <w:rPr>
            <w:rFonts w:asciiTheme="minorHAnsi" w:eastAsiaTheme="minorEastAsia" w:hAnsiTheme="minorHAnsi" w:cstheme="minorBidi"/>
            <w:b w:val="0"/>
            <w:noProof/>
            <w:szCs w:val="22"/>
            <w:lang w:val="en-US"/>
          </w:rPr>
          <w:tab/>
        </w:r>
        <w:r w:rsidRPr="00452BE2">
          <w:rPr>
            <w:rStyle w:val="Hyperlink"/>
            <w:noProof/>
          </w:rPr>
          <w:t>DIALLING CHANGES FOR LOCAL CALLS</w:t>
        </w:r>
        <w:r>
          <w:rPr>
            <w:noProof/>
            <w:webHidden/>
          </w:rPr>
          <w:tab/>
        </w:r>
        <w:r>
          <w:rPr>
            <w:noProof/>
            <w:webHidden/>
          </w:rPr>
          <w:fldChar w:fldCharType="begin"/>
        </w:r>
        <w:r>
          <w:rPr>
            <w:noProof/>
            <w:webHidden/>
          </w:rPr>
          <w:instrText xml:space="preserve"> PAGEREF _Toc66178146 \h </w:instrText>
        </w:r>
        <w:r>
          <w:rPr>
            <w:noProof/>
            <w:webHidden/>
          </w:rPr>
        </w:r>
        <w:r>
          <w:rPr>
            <w:noProof/>
            <w:webHidden/>
          </w:rPr>
          <w:fldChar w:fldCharType="separate"/>
        </w:r>
        <w:r>
          <w:rPr>
            <w:noProof/>
            <w:webHidden/>
          </w:rPr>
          <w:t>4</w:t>
        </w:r>
        <w:r>
          <w:rPr>
            <w:noProof/>
            <w:webHidden/>
          </w:rPr>
          <w:fldChar w:fldCharType="end"/>
        </w:r>
      </w:hyperlink>
    </w:p>
    <w:p w14:paraId="0A6EA90D" w14:textId="3DF462AA" w:rsidR="00EF66E3" w:rsidRDefault="00EF66E3">
      <w:pPr>
        <w:pStyle w:val="TOC1"/>
        <w:tabs>
          <w:tab w:val="left" w:pos="600"/>
          <w:tab w:val="right" w:leader="dot" w:pos="9350"/>
        </w:tabs>
        <w:rPr>
          <w:rFonts w:asciiTheme="minorHAnsi" w:eastAsiaTheme="minorEastAsia" w:hAnsiTheme="minorHAnsi" w:cstheme="minorBidi"/>
          <w:b w:val="0"/>
          <w:noProof/>
          <w:szCs w:val="22"/>
          <w:lang w:val="en-US"/>
        </w:rPr>
      </w:pPr>
      <w:hyperlink w:anchor="_Toc66178147" w:history="1">
        <w:r w:rsidRPr="00452BE2">
          <w:rPr>
            <w:rStyle w:val="Hyperlink"/>
            <w:noProof/>
          </w:rPr>
          <w:t>8.</w:t>
        </w:r>
        <w:r>
          <w:rPr>
            <w:rFonts w:asciiTheme="minorHAnsi" w:eastAsiaTheme="minorEastAsia" w:hAnsiTheme="minorHAnsi" w:cstheme="minorBidi"/>
            <w:b w:val="0"/>
            <w:noProof/>
            <w:szCs w:val="22"/>
            <w:lang w:val="en-US"/>
          </w:rPr>
          <w:tab/>
        </w:r>
        <w:r w:rsidRPr="00452BE2">
          <w:rPr>
            <w:rStyle w:val="Hyperlink"/>
            <w:noProof/>
          </w:rPr>
          <w:t>PROPOSED SCHEDULE</w:t>
        </w:r>
        <w:r>
          <w:rPr>
            <w:noProof/>
            <w:webHidden/>
          </w:rPr>
          <w:tab/>
        </w:r>
        <w:r>
          <w:rPr>
            <w:noProof/>
            <w:webHidden/>
          </w:rPr>
          <w:fldChar w:fldCharType="begin"/>
        </w:r>
        <w:r>
          <w:rPr>
            <w:noProof/>
            <w:webHidden/>
          </w:rPr>
          <w:instrText xml:space="preserve"> PAGEREF _Toc66178147 \h </w:instrText>
        </w:r>
        <w:r>
          <w:rPr>
            <w:noProof/>
            <w:webHidden/>
          </w:rPr>
        </w:r>
        <w:r>
          <w:rPr>
            <w:noProof/>
            <w:webHidden/>
          </w:rPr>
          <w:fldChar w:fldCharType="separate"/>
        </w:r>
        <w:r>
          <w:rPr>
            <w:noProof/>
            <w:webHidden/>
          </w:rPr>
          <w:t>5</w:t>
        </w:r>
        <w:r>
          <w:rPr>
            <w:noProof/>
            <w:webHidden/>
          </w:rPr>
          <w:fldChar w:fldCharType="end"/>
        </w:r>
      </w:hyperlink>
    </w:p>
    <w:p w14:paraId="5258013B" w14:textId="16A52D9A" w:rsidR="00EF66E3" w:rsidRDefault="00EF66E3">
      <w:pPr>
        <w:pStyle w:val="TOC1"/>
        <w:tabs>
          <w:tab w:val="left" w:pos="600"/>
          <w:tab w:val="right" w:leader="dot" w:pos="9350"/>
        </w:tabs>
        <w:rPr>
          <w:rFonts w:asciiTheme="minorHAnsi" w:eastAsiaTheme="minorEastAsia" w:hAnsiTheme="minorHAnsi" w:cstheme="minorBidi"/>
          <w:b w:val="0"/>
          <w:noProof/>
          <w:szCs w:val="22"/>
          <w:lang w:val="en-US"/>
        </w:rPr>
      </w:pPr>
      <w:hyperlink w:anchor="_Toc66178148" w:history="1">
        <w:r w:rsidRPr="00452BE2">
          <w:rPr>
            <w:rStyle w:val="Hyperlink"/>
            <w:noProof/>
          </w:rPr>
          <w:t>9.</w:t>
        </w:r>
        <w:r>
          <w:rPr>
            <w:rFonts w:asciiTheme="minorHAnsi" w:eastAsiaTheme="minorEastAsia" w:hAnsiTheme="minorHAnsi" w:cstheme="minorBidi"/>
            <w:b w:val="0"/>
            <w:noProof/>
            <w:szCs w:val="22"/>
            <w:lang w:val="en-US"/>
          </w:rPr>
          <w:tab/>
        </w:r>
        <w:r w:rsidRPr="00452BE2">
          <w:rPr>
            <w:rStyle w:val="Hyperlink"/>
            <w:noProof/>
          </w:rPr>
          <w:t>JEOPARDY CONTINGENCY PLAN (JCP)</w:t>
        </w:r>
        <w:r>
          <w:rPr>
            <w:noProof/>
            <w:webHidden/>
          </w:rPr>
          <w:tab/>
        </w:r>
        <w:r>
          <w:rPr>
            <w:noProof/>
            <w:webHidden/>
          </w:rPr>
          <w:fldChar w:fldCharType="begin"/>
        </w:r>
        <w:r>
          <w:rPr>
            <w:noProof/>
            <w:webHidden/>
          </w:rPr>
          <w:instrText xml:space="preserve"> PAGEREF _Toc66178148 \h </w:instrText>
        </w:r>
        <w:r>
          <w:rPr>
            <w:noProof/>
            <w:webHidden/>
          </w:rPr>
        </w:r>
        <w:r>
          <w:rPr>
            <w:noProof/>
            <w:webHidden/>
          </w:rPr>
          <w:fldChar w:fldCharType="separate"/>
        </w:r>
        <w:r>
          <w:rPr>
            <w:noProof/>
            <w:webHidden/>
          </w:rPr>
          <w:t>0</w:t>
        </w:r>
        <w:r>
          <w:rPr>
            <w:noProof/>
            <w:webHidden/>
          </w:rPr>
          <w:fldChar w:fldCharType="end"/>
        </w:r>
      </w:hyperlink>
    </w:p>
    <w:p w14:paraId="15342667" w14:textId="274B6041" w:rsidR="00EF66E3" w:rsidRDefault="00EF66E3">
      <w:pPr>
        <w:pStyle w:val="TOC1"/>
        <w:tabs>
          <w:tab w:val="left" w:pos="600"/>
          <w:tab w:val="right" w:leader="dot" w:pos="9350"/>
        </w:tabs>
        <w:rPr>
          <w:rFonts w:asciiTheme="minorHAnsi" w:eastAsiaTheme="minorEastAsia" w:hAnsiTheme="minorHAnsi" w:cstheme="minorBidi"/>
          <w:b w:val="0"/>
          <w:noProof/>
          <w:szCs w:val="22"/>
          <w:lang w:val="en-US"/>
        </w:rPr>
      </w:pPr>
      <w:hyperlink w:anchor="_Toc66178149" w:history="1">
        <w:r w:rsidRPr="00452BE2">
          <w:rPr>
            <w:rStyle w:val="Hyperlink"/>
            <w:noProof/>
          </w:rPr>
          <w:t>10.</w:t>
        </w:r>
        <w:r>
          <w:rPr>
            <w:rFonts w:asciiTheme="minorHAnsi" w:eastAsiaTheme="minorEastAsia" w:hAnsiTheme="minorHAnsi" w:cstheme="minorBidi"/>
            <w:b w:val="0"/>
            <w:noProof/>
            <w:szCs w:val="22"/>
            <w:lang w:val="en-US"/>
          </w:rPr>
          <w:tab/>
        </w:r>
        <w:r w:rsidRPr="00452BE2">
          <w:rPr>
            <w:rStyle w:val="Hyperlink"/>
            <w:noProof/>
          </w:rPr>
          <w:t>SELECTION OF RELIEF NPA CODE</w:t>
        </w:r>
        <w:r>
          <w:rPr>
            <w:noProof/>
            <w:webHidden/>
          </w:rPr>
          <w:tab/>
        </w:r>
        <w:r>
          <w:rPr>
            <w:noProof/>
            <w:webHidden/>
          </w:rPr>
          <w:fldChar w:fldCharType="begin"/>
        </w:r>
        <w:r>
          <w:rPr>
            <w:noProof/>
            <w:webHidden/>
          </w:rPr>
          <w:instrText xml:space="preserve"> PAGEREF _Toc66178149 \h </w:instrText>
        </w:r>
        <w:r>
          <w:rPr>
            <w:noProof/>
            <w:webHidden/>
          </w:rPr>
        </w:r>
        <w:r>
          <w:rPr>
            <w:noProof/>
            <w:webHidden/>
          </w:rPr>
          <w:fldChar w:fldCharType="separate"/>
        </w:r>
        <w:r>
          <w:rPr>
            <w:noProof/>
            <w:webHidden/>
          </w:rPr>
          <w:t>7</w:t>
        </w:r>
        <w:r>
          <w:rPr>
            <w:noProof/>
            <w:webHidden/>
          </w:rPr>
          <w:fldChar w:fldCharType="end"/>
        </w:r>
      </w:hyperlink>
    </w:p>
    <w:p w14:paraId="0CB1FB76" w14:textId="33154E8F" w:rsidR="00EF66E3" w:rsidRDefault="00EF66E3">
      <w:pPr>
        <w:pStyle w:val="TOC1"/>
        <w:tabs>
          <w:tab w:val="left" w:pos="600"/>
          <w:tab w:val="right" w:leader="dot" w:pos="9350"/>
        </w:tabs>
        <w:rPr>
          <w:rFonts w:asciiTheme="minorHAnsi" w:eastAsiaTheme="minorEastAsia" w:hAnsiTheme="minorHAnsi" w:cstheme="minorBidi"/>
          <w:b w:val="0"/>
          <w:noProof/>
          <w:szCs w:val="22"/>
          <w:lang w:val="en-US"/>
        </w:rPr>
      </w:pPr>
      <w:hyperlink w:anchor="_Toc66178150" w:history="1">
        <w:r w:rsidRPr="00452BE2">
          <w:rPr>
            <w:rStyle w:val="Hyperlink"/>
            <w:noProof/>
          </w:rPr>
          <w:t>11.</w:t>
        </w:r>
        <w:r>
          <w:rPr>
            <w:rFonts w:asciiTheme="minorHAnsi" w:eastAsiaTheme="minorEastAsia" w:hAnsiTheme="minorHAnsi" w:cstheme="minorBidi"/>
            <w:b w:val="0"/>
            <w:noProof/>
            <w:szCs w:val="22"/>
            <w:lang w:val="en-US"/>
          </w:rPr>
          <w:tab/>
        </w:r>
        <w:r w:rsidRPr="00452BE2">
          <w:rPr>
            <w:rStyle w:val="Hyperlink"/>
            <w:noProof/>
          </w:rPr>
          <w:t>RECOMMENDATIONS</w:t>
        </w:r>
        <w:r>
          <w:rPr>
            <w:noProof/>
            <w:webHidden/>
          </w:rPr>
          <w:tab/>
        </w:r>
        <w:r>
          <w:rPr>
            <w:noProof/>
            <w:webHidden/>
          </w:rPr>
          <w:fldChar w:fldCharType="begin"/>
        </w:r>
        <w:r>
          <w:rPr>
            <w:noProof/>
            <w:webHidden/>
          </w:rPr>
          <w:instrText xml:space="preserve"> PAGEREF _Toc66178150 \h </w:instrText>
        </w:r>
        <w:r>
          <w:rPr>
            <w:noProof/>
            <w:webHidden/>
          </w:rPr>
        </w:r>
        <w:r>
          <w:rPr>
            <w:noProof/>
            <w:webHidden/>
          </w:rPr>
          <w:fldChar w:fldCharType="separate"/>
        </w:r>
        <w:r>
          <w:rPr>
            <w:noProof/>
            <w:webHidden/>
          </w:rPr>
          <w:t>8</w:t>
        </w:r>
        <w:r>
          <w:rPr>
            <w:noProof/>
            <w:webHidden/>
          </w:rPr>
          <w:fldChar w:fldCharType="end"/>
        </w:r>
      </w:hyperlink>
    </w:p>
    <w:p w14:paraId="2308A0A1" w14:textId="4021151A" w:rsidR="00EF66E3" w:rsidRDefault="00EF66E3">
      <w:pPr>
        <w:pStyle w:val="TOC1"/>
        <w:tabs>
          <w:tab w:val="right" w:leader="dot" w:pos="9350"/>
        </w:tabs>
        <w:rPr>
          <w:rFonts w:asciiTheme="minorHAnsi" w:eastAsiaTheme="minorEastAsia" w:hAnsiTheme="minorHAnsi" w:cstheme="minorBidi"/>
          <w:b w:val="0"/>
          <w:noProof/>
          <w:szCs w:val="22"/>
          <w:lang w:val="en-US"/>
        </w:rPr>
      </w:pPr>
      <w:hyperlink w:anchor="_Toc66178151" w:history="1">
        <w:r w:rsidRPr="00452BE2">
          <w:rPr>
            <w:rStyle w:val="Hyperlink"/>
            <w:noProof/>
          </w:rPr>
          <w:t>ANNEXES</w:t>
        </w:r>
        <w:r>
          <w:rPr>
            <w:noProof/>
            <w:webHidden/>
          </w:rPr>
          <w:tab/>
        </w:r>
        <w:r>
          <w:rPr>
            <w:noProof/>
            <w:webHidden/>
          </w:rPr>
          <w:fldChar w:fldCharType="begin"/>
        </w:r>
        <w:r>
          <w:rPr>
            <w:noProof/>
            <w:webHidden/>
          </w:rPr>
          <w:instrText xml:space="preserve"> PAGEREF _Toc66178151 \h </w:instrText>
        </w:r>
        <w:r>
          <w:rPr>
            <w:noProof/>
            <w:webHidden/>
          </w:rPr>
        </w:r>
        <w:r>
          <w:rPr>
            <w:noProof/>
            <w:webHidden/>
          </w:rPr>
          <w:fldChar w:fldCharType="separate"/>
        </w:r>
        <w:r>
          <w:rPr>
            <w:noProof/>
            <w:webHidden/>
          </w:rPr>
          <w:t>9</w:t>
        </w:r>
        <w:r>
          <w:rPr>
            <w:noProof/>
            <w:webHidden/>
          </w:rPr>
          <w:fldChar w:fldCharType="end"/>
        </w:r>
      </w:hyperlink>
    </w:p>
    <w:p w14:paraId="3307D085" w14:textId="77777777" w:rsidR="00537D02" w:rsidRPr="00976C98" w:rsidRDefault="007F1E3F" w:rsidP="006008F7">
      <w:pPr>
        <w:pStyle w:val="TOCHeading"/>
        <w:rPr>
          <w:lang w:val="en-CA"/>
        </w:rPr>
      </w:pPr>
      <w:r w:rsidRPr="00976C98">
        <w:rPr>
          <w:lang w:val="en-CA"/>
        </w:rPr>
        <w:fldChar w:fldCharType="end"/>
      </w:r>
      <w:r w:rsidR="00537D02" w:rsidRPr="00976C98">
        <w:rPr>
          <w:lang w:val="en-CA"/>
        </w:rPr>
        <w:br w:type="page"/>
      </w:r>
    </w:p>
    <w:p w14:paraId="4DD755D5" w14:textId="77777777" w:rsidR="00537D02" w:rsidRPr="00976C98" w:rsidRDefault="00537D02" w:rsidP="0092246B">
      <w:pPr>
        <w:widowControl w:val="0"/>
        <w:tabs>
          <w:tab w:val="left" w:pos="720"/>
          <w:tab w:val="left" w:pos="1440"/>
          <w:tab w:val="left" w:pos="2160"/>
          <w:tab w:val="left" w:pos="2880"/>
          <w:tab w:val="left" w:pos="3600"/>
          <w:tab w:val="left" w:pos="4320"/>
          <w:tab w:val="left" w:pos="5040"/>
          <w:tab w:val="left" w:pos="5760"/>
        </w:tabs>
        <w:jc w:val="center"/>
        <w:rPr>
          <w:caps/>
        </w:rPr>
      </w:pPr>
      <w:r w:rsidRPr="00976C98">
        <w:rPr>
          <w:b/>
          <w:caps/>
        </w:rPr>
        <w:lastRenderedPageBreak/>
        <w:t>LIST OF ANNEXES</w:t>
      </w:r>
    </w:p>
    <w:p w14:paraId="5904AC36" w14:textId="329A8285" w:rsidR="00161669" w:rsidRDefault="00161669">
      <w:pPr>
        <w:rPr>
          <w:highlight w:val="yellow"/>
        </w:rPr>
      </w:pPr>
    </w:p>
    <w:p w14:paraId="6C8E000E" w14:textId="77777777" w:rsidR="00372F12" w:rsidRPr="00976C98" w:rsidRDefault="00372F12">
      <w:pPr>
        <w:rPr>
          <w:highlight w:val="yellow"/>
        </w:rPr>
      </w:pPr>
    </w:p>
    <w:p w14:paraId="234F79AC" w14:textId="77777777" w:rsidR="00CC5C3E" w:rsidRPr="00976C98" w:rsidRDefault="00CC5C3E" w:rsidP="00691DA6">
      <w:pPr>
        <w:widowControl w:val="0"/>
        <w:tabs>
          <w:tab w:val="left" w:pos="1080"/>
          <w:tab w:val="left" w:pos="1440"/>
        </w:tabs>
        <w:ind w:left="1440" w:hanging="1440"/>
        <w:rPr>
          <w:b/>
        </w:rPr>
      </w:pPr>
      <w:r w:rsidRPr="00976C98">
        <w:rPr>
          <w:b/>
        </w:rPr>
        <w:t>ANNEX A</w:t>
      </w:r>
    </w:p>
    <w:p w14:paraId="3F230761" w14:textId="77777777" w:rsidR="00FB734B" w:rsidRDefault="00FB734B" w:rsidP="007E036E">
      <w:pPr>
        <w:pStyle w:val="TableofFigures"/>
        <w:tabs>
          <w:tab w:val="right" w:leader="dot" w:pos="9350"/>
        </w:tabs>
      </w:pPr>
    </w:p>
    <w:p w14:paraId="32C91401" w14:textId="702E9219" w:rsidR="00C52F5B" w:rsidRDefault="00EF66E3">
      <w:pPr>
        <w:pStyle w:val="TableofFigures"/>
        <w:tabs>
          <w:tab w:val="right" w:leader="dot" w:pos="9350"/>
        </w:tabs>
        <w:rPr>
          <w:rFonts w:asciiTheme="minorHAnsi" w:eastAsiaTheme="minorEastAsia" w:hAnsiTheme="minorHAnsi" w:cstheme="minorBidi"/>
          <w:noProof/>
          <w:kern w:val="2"/>
          <w:sz w:val="24"/>
          <w:szCs w:val="24"/>
          <w:lang w:val="en-US"/>
          <w14:ligatures w14:val="standardContextual"/>
        </w:rPr>
      </w:pPr>
      <w:r>
        <w:fldChar w:fldCharType="begin"/>
      </w:r>
      <w:r>
        <w:instrText xml:space="preserve"> TOC \h \z \c "Figure" </w:instrText>
      </w:r>
      <w:r>
        <w:fldChar w:fldCharType="separate"/>
      </w:r>
      <w:hyperlink w:anchor="_Toc207346742" w:history="1">
        <w:r w:rsidR="00C52F5B" w:rsidRPr="001531A1">
          <w:rPr>
            <w:rStyle w:val="Hyperlink"/>
            <w:rFonts w:cs="Arial"/>
            <w:noProof/>
          </w:rPr>
          <w:t>Figure 1 – Overview Map of NPA 782/902</w:t>
        </w:r>
        <w:r w:rsidR="00C52F5B">
          <w:rPr>
            <w:noProof/>
            <w:webHidden/>
          </w:rPr>
          <w:tab/>
        </w:r>
        <w:r w:rsidR="00C52F5B">
          <w:rPr>
            <w:noProof/>
            <w:webHidden/>
          </w:rPr>
          <w:fldChar w:fldCharType="begin"/>
        </w:r>
        <w:r w:rsidR="00C52F5B">
          <w:rPr>
            <w:noProof/>
            <w:webHidden/>
          </w:rPr>
          <w:instrText xml:space="preserve"> PAGEREF _Toc207346742 \h </w:instrText>
        </w:r>
        <w:r w:rsidR="00C52F5B">
          <w:rPr>
            <w:noProof/>
            <w:webHidden/>
          </w:rPr>
        </w:r>
        <w:r w:rsidR="00C52F5B">
          <w:rPr>
            <w:noProof/>
            <w:webHidden/>
          </w:rPr>
          <w:fldChar w:fldCharType="separate"/>
        </w:r>
        <w:r w:rsidR="00C52F5B">
          <w:rPr>
            <w:noProof/>
            <w:webHidden/>
          </w:rPr>
          <w:t>1</w:t>
        </w:r>
        <w:r w:rsidR="00C52F5B">
          <w:rPr>
            <w:noProof/>
            <w:webHidden/>
          </w:rPr>
          <w:fldChar w:fldCharType="end"/>
        </w:r>
      </w:hyperlink>
    </w:p>
    <w:p w14:paraId="671126FA" w14:textId="4CBD1710" w:rsidR="00C52F5B" w:rsidRPr="00C52F5B" w:rsidRDefault="00C52F5B">
      <w:pPr>
        <w:pStyle w:val="TableofFigures"/>
        <w:tabs>
          <w:tab w:val="right" w:leader="dot" w:pos="9350"/>
        </w:tabs>
        <w:rPr>
          <w:rFonts w:asciiTheme="minorHAnsi" w:eastAsiaTheme="minorEastAsia" w:hAnsiTheme="minorHAnsi" w:cstheme="minorBidi"/>
          <w:noProof/>
          <w:kern w:val="2"/>
          <w:sz w:val="24"/>
          <w:szCs w:val="24"/>
          <w:lang w:val="en-US"/>
          <w14:ligatures w14:val="standardContextual"/>
        </w:rPr>
      </w:pPr>
      <w:hyperlink w:anchor="_Toc207346743" w:history="1">
        <w:r w:rsidRPr="00C52F5B">
          <w:rPr>
            <w:rStyle w:val="Hyperlink"/>
            <w:rFonts w:cs="Arial"/>
            <w:noProof/>
          </w:rPr>
          <w:t>Figure 2 – NPA 782-902 Actual and Forecast CO Code Assignments</w:t>
        </w:r>
        <w:r w:rsidRPr="00C52F5B">
          <w:rPr>
            <w:noProof/>
            <w:webHidden/>
          </w:rPr>
          <w:tab/>
        </w:r>
        <w:r w:rsidRPr="00C52F5B">
          <w:rPr>
            <w:noProof/>
            <w:webHidden/>
          </w:rPr>
          <w:fldChar w:fldCharType="begin"/>
        </w:r>
        <w:r w:rsidRPr="00C52F5B">
          <w:rPr>
            <w:noProof/>
            <w:webHidden/>
          </w:rPr>
          <w:instrText xml:space="preserve"> PAGEREF _Toc207346743 \h </w:instrText>
        </w:r>
        <w:r w:rsidRPr="00C52F5B">
          <w:rPr>
            <w:noProof/>
            <w:webHidden/>
          </w:rPr>
        </w:r>
        <w:r w:rsidRPr="00C52F5B">
          <w:rPr>
            <w:noProof/>
            <w:webHidden/>
          </w:rPr>
          <w:fldChar w:fldCharType="separate"/>
        </w:r>
        <w:r w:rsidRPr="00C52F5B">
          <w:rPr>
            <w:noProof/>
            <w:webHidden/>
          </w:rPr>
          <w:t>2</w:t>
        </w:r>
        <w:r w:rsidRPr="00C52F5B">
          <w:rPr>
            <w:noProof/>
            <w:webHidden/>
          </w:rPr>
          <w:fldChar w:fldCharType="end"/>
        </w:r>
      </w:hyperlink>
    </w:p>
    <w:p w14:paraId="18114301" w14:textId="366D6AFD" w:rsidR="00C52F5B" w:rsidRDefault="00C52F5B">
      <w:pPr>
        <w:pStyle w:val="TableofFigures"/>
        <w:tabs>
          <w:tab w:val="right" w:leader="dot" w:pos="9350"/>
        </w:tabs>
        <w:rPr>
          <w:rFonts w:asciiTheme="minorHAnsi" w:eastAsiaTheme="minorEastAsia" w:hAnsiTheme="minorHAnsi" w:cstheme="minorBidi"/>
          <w:noProof/>
          <w:kern w:val="2"/>
          <w:sz w:val="24"/>
          <w:szCs w:val="24"/>
          <w:lang w:val="en-US"/>
          <w14:ligatures w14:val="standardContextual"/>
        </w:rPr>
      </w:pPr>
      <w:hyperlink w:anchor="_Toc207346744" w:history="1">
        <w:r w:rsidRPr="001531A1">
          <w:rPr>
            <w:rStyle w:val="Hyperlink"/>
            <w:rFonts w:cs="Arial"/>
            <w:noProof/>
          </w:rPr>
          <w:t xml:space="preserve">Figure 3 </w:t>
        </w:r>
        <w:r w:rsidRPr="001531A1">
          <w:rPr>
            <w:rStyle w:val="Hyperlink"/>
            <w:rFonts w:cs="Arial"/>
            <w:bCs/>
            <w:noProof/>
          </w:rPr>
          <w:t>–</w:t>
        </w:r>
        <w:r w:rsidRPr="001531A1">
          <w:rPr>
            <w:rStyle w:val="Hyperlink"/>
            <w:rFonts w:cs="Arial"/>
            <w:noProof/>
          </w:rPr>
          <w:t xml:space="preserve"> NPA 782/902 CO Code Exhaust </w:t>
        </w:r>
        <w:r w:rsidRPr="001531A1">
          <w:rPr>
            <w:rStyle w:val="Hyperlink"/>
            <w:rFonts w:cs="Arial"/>
            <w:bCs/>
            <w:noProof/>
          </w:rPr>
          <w:t>–</w:t>
        </w:r>
        <w:r w:rsidRPr="001531A1">
          <w:rPr>
            <w:rStyle w:val="Hyperlink"/>
            <w:rFonts w:cs="Arial"/>
            <w:noProof/>
          </w:rPr>
          <w:t xml:space="preserve"> January 2025 G-NRUF</w:t>
        </w:r>
        <w:r>
          <w:rPr>
            <w:noProof/>
            <w:webHidden/>
          </w:rPr>
          <w:tab/>
        </w:r>
        <w:r>
          <w:rPr>
            <w:noProof/>
            <w:webHidden/>
          </w:rPr>
          <w:fldChar w:fldCharType="begin"/>
        </w:r>
        <w:r>
          <w:rPr>
            <w:noProof/>
            <w:webHidden/>
          </w:rPr>
          <w:instrText xml:space="preserve"> PAGEREF _Toc207346744 \h </w:instrText>
        </w:r>
        <w:r>
          <w:rPr>
            <w:noProof/>
            <w:webHidden/>
          </w:rPr>
        </w:r>
        <w:r>
          <w:rPr>
            <w:noProof/>
            <w:webHidden/>
          </w:rPr>
          <w:fldChar w:fldCharType="separate"/>
        </w:r>
        <w:r>
          <w:rPr>
            <w:noProof/>
            <w:webHidden/>
          </w:rPr>
          <w:t>2</w:t>
        </w:r>
        <w:r>
          <w:rPr>
            <w:noProof/>
            <w:webHidden/>
          </w:rPr>
          <w:fldChar w:fldCharType="end"/>
        </w:r>
      </w:hyperlink>
    </w:p>
    <w:p w14:paraId="69442C57" w14:textId="1BFC27DA" w:rsidR="00C52F5B" w:rsidRDefault="00C52F5B">
      <w:pPr>
        <w:pStyle w:val="TableofFigures"/>
        <w:tabs>
          <w:tab w:val="right" w:leader="dot" w:pos="9350"/>
        </w:tabs>
        <w:rPr>
          <w:rFonts w:asciiTheme="minorHAnsi" w:eastAsiaTheme="minorEastAsia" w:hAnsiTheme="minorHAnsi" w:cstheme="minorBidi"/>
          <w:noProof/>
          <w:kern w:val="2"/>
          <w:sz w:val="24"/>
          <w:szCs w:val="24"/>
          <w:lang w:val="en-US"/>
          <w14:ligatures w14:val="standardContextual"/>
        </w:rPr>
      </w:pPr>
      <w:hyperlink w:anchor="_Toc207346745" w:history="1">
        <w:r w:rsidRPr="001531A1">
          <w:rPr>
            <w:rStyle w:val="Hyperlink"/>
            <w:rFonts w:cs="Arial"/>
            <w:noProof/>
          </w:rPr>
          <w:t xml:space="preserve">Figure 4 </w:t>
        </w:r>
        <w:r w:rsidRPr="001531A1">
          <w:rPr>
            <w:rStyle w:val="Hyperlink"/>
            <w:rFonts w:cs="Arial"/>
            <w:bCs/>
            <w:noProof/>
          </w:rPr>
          <w:t xml:space="preserve">– </w:t>
        </w:r>
        <w:r w:rsidRPr="001531A1">
          <w:rPr>
            <w:rStyle w:val="Hyperlink"/>
            <w:rFonts w:cs="Arial"/>
            <w:noProof/>
          </w:rPr>
          <w:t>Distributed Overlay</w:t>
        </w:r>
        <w:r>
          <w:rPr>
            <w:noProof/>
            <w:webHidden/>
          </w:rPr>
          <w:tab/>
        </w:r>
        <w:r>
          <w:rPr>
            <w:noProof/>
            <w:webHidden/>
          </w:rPr>
          <w:fldChar w:fldCharType="begin"/>
        </w:r>
        <w:r>
          <w:rPr>
            <w:noProof/>
            <w:webHidden/>
          </w:rPr>
          <w:instrText xml:space="preserve"> PAGEREF _Toc207346745 \h </w:instrText>
        </w:r>
        <w:r>
          <w:rPr>
            <w:noProof/>
            <w:webHidden/>
          </w:rPr>
        </w:r>
        <w:r>
          <w:rPr>
            <w:noProof/>
            <w:webHidden/>
          </w:rPr>
          <w:fldChar w:fldCharType="separate"/>
        </w:r>
        <w:r>
          <w:rPr>
            <w:noProof/>
            <w:webHidden/>
          </w:rPr>
          <w:t>3</w:t>
        </w:r>
        <w:r>
          <w:rPr>
            <w:noProof/>
            <w:webHidden/>
          </w:rPr>
          <w:fldChar w:fldCharType="end"/>
        </w:r>
      </w:hyperlink>
    </w:p>
    <w:p w14:paraId="26B24A8B" w14:textId="77660189" w:rsidR="00262E93" w:rsidRDefault="00EF66E3" w:rsidP="00691DA6">
      <w:pPr>
        <w:widowControl w:val="0"/>
        <w:tabs>
          <w:tab w:val="left" w:pos="1080"/>
          <w:tab w:val="left" w:pos="1440"/>
        </w:tabs>
        <w:ind w:left="1440" w:hanging="1440"/>
        <w:rPr>
          <w:rStyle w:val="Hyperlink"/>
          <w:rFonts w:cs="Arial"/>
          <w:noProof/>
        </w:rPr>
      </w:pPr>
      <w:r>
        <w:fldChar w:fldCharType="end"/>
      </w:r>
    </w:p>
    <w:p w14:paraId="5A89A555" w14:textId="706B07A2" w:rsidR="002F3DB2" w:rsidRPr="00976C98" w:rsidRDefault="002F3DB2" w:rsidP="005C38DC">
      <w:pPr>
        <w:tabs>
          <w:tab w:val="right" w:leader="dot" w:pos="9720"/>
        </w:tabs>
        <w:ind w:right="-360"/>
      </w:pPr>
    </w:p>
    <w:p w14:paraId="6D9899B3" w14:textId="77777777" w:rsidR="00203BC6" w:rsidRPr="00976C98" w:rsidRDefault="00203BC6" w:rsidP="00203BC6">
      <w:pPr>
        <w:widowControl w:val="0"/>
        <w:tabs>
          <w:tab w:val="left" w:pos="1080"/>
          <w:tab w:val="left" w:pos="1440"/>
        </w:tabs>
        <w:ind w:left="1440" w:hanging="1440"/>
        <w:rPr>
          <w:b/>
        </w:rPr>
      </w:pPr>
      <w:r w:rsidRPr="00976C98">
        <w:rPr>
          <w:b/>
        </w:rPr>
        <w:t>ANNEX B</w:t>
      </w:r>
    </w:p>
    <w:p w14:paraId="0B705CB3" w14:textId="77777777" w:rsidR="00467F92" w:rsidRPr="00467F92" w:rsidRDefault="00467F92" w:rsidP="003E207B"/>
    <w:p w14:paraId="614B9D05" w14:textId="694CD784" w:rsidR="00161B7E" w:rsidRDefault="000A5D90" w:rsidP="000A5D90">
      <w:pPr>
        <w:pStyle w:val="TableofFigures"/>
        <w:tabs>
          <w:tab w:val="left" w:pos="1980"/>
          <w:tab w:val="right" w:leader="dot" w:pos="9350"/>
        </w:tabs>
        <w:rPr>
          <w:rFonts w:asciiTheme="minorHAnsi" w:hAnsiTheme="minorHAnsi"/>
          <w:sz w:val="20"/>
        </w:rPr>
      </w:pPr>
      <w:hyperlink w:anchor="_Toc52358142" w:history="1">
        <w:r>
          <w:rPr>
            <w:rStyle w:val="Hyperlink"/>
            <w:rFonts w:cs="Arial"/>
            <w:noProof/>
          </w:rPr>
          <w:fldChar w:fldCharType="begin"/>
        </w:r>
        <w:r>
          <w:instrText xml:space="preserve"> REF Table \h </w:instrText>
        </w:r>
        <w:r>
          <w:rPr>
            <w:rStyle w:val="Hyperlink"/>
            <w:rFonts w:cs="Arial"/>
            <w:noProof/>
          </w:rPr>
        </w:r>
        <w:r>
          <w:rPr>
            <w:rStyle w:val="Hyperlink"/>
            <w:rFonts w:cs="Arial"/>
            <w:noProof/>
          </w:rPr>
          <w:fldChar w:fldCharType="separate"/>
        </w:r>
        <w:r>
          <w:rPr>
            <w:rFonts w:cs="Arial"/>
          </w:rPr>
          <w:t xml:space="preserve">Table </w:t>
        </w:r>
        <w:r>
          <w:rPr>
            <w:rFonts w:cs="Arial"/>
            <w:noProof/>
          </w:rPr>
          <w:t>1</w:t>
        </w:r>
        <w:r>
          <w:rPr>
            <w:rFonts w:cs="Arial"/>
          </w:rPr>
          <w:t xml:space="preserve"> – NPA </w:t>
        </w:r>
        <w:r w:rsidR="00A51390">
          <w:rPr>
            <w:rFonts w:cs="Arial"/>
          </w:rPr>
          <w:t>782/902</w:t>
        </w:r>
        <w:r>
          <w:rPr>
            <w:rFonts w:cs="Arial"/>
          </w:rPr>
          <w:t xml:space="preserve"> Exchange Areas After</w:t>
        </w:r>
        <w:r w:rsidRPr="00976C98">
          <w:rPr>
            <w:rFonts w:cs="Arial"/>
          </w:rPr>
          <w:t xml:space="preserve"> </w:t>
        </w:r>
        <w:r>
          <w:rPr>
            <w:rFonts w:cs="Arial"/>
          </w:rPr>
          <w:t xml:space="preserve">Distributed Overlay </w:t>
        </w:r>
        <w:r>
          <w:rPr>
            <w:rStyle w:val="Hyperlink"/>
            <w:rFonts w:cs="Arial"/>
            <w:noProof/>
          </w:rPr>
          <w:fldChar w:fldCharType="end"/>
        </w:r>
        <w:r w:rsidR="00D06863">
          <w:rPr>
            <w:noProof/>
            <w:webHidden/>
          </w:rPr>
          <w:tab/>
        </w:r>
        <w:r w:rsidR="00D06863">
          <w:rPr>
            <w:noProof/>
            <w:webHidden/>
          </w:rPr>
          <w:fldChar w:fldCharType="begin"/>
        </w:r>
        <w:r w:rsidR="00D06863">
          <w:rPr>
            <w:noProof/>
            <w:webHidden/>
          </w:rPr>
          <w:instrText xml:space="preserve"> PAGEREF _Toc52358142 \h </w:instrText>
        </w:r>
        <w:r w:rsidR="00D06863">
          <w:rPr>
            <w:noProof/>
            <w:webHidden/>
          </w:rPr>
        </w:r>
        <w:r w:rsidR="00D06863">
          <w:rPr>
            <w:noProof/>
            <w:webHidden/>
          </w:rPr>
          <w:fldChar w:fldCharType="separate"/>
        </w:r>
        <w:r w:rsidR="00D06863">
          <w:rPr>
            <w:noProof/>
            <w:webHidden/>
          </w:rPr>
          <w:t>B-1</w:t>
        </w:r>
        <w:r w:rsidR="00D06863">
          <w:rPr>
            <w:noProof/>
            <w:webHidden/>
          </w:rPr>
          <w:fldChar w:fldCharType="end"/>
        </w:r>
      </w:hyperlink>
      <w:r w:rsidR="00D7007A" w:rsidRPr="00976C98">
        <w:fldChar w:fldCharType="begin"/>
      </w:r>
      <w:r w:rsidR="00D7007A" w:rsidRPr="00976C98">
        <w:instrText xml:space="preserve"> TOC \n \h \z \c "Table" </w:instrText>
      </w:r>
      <w:r w:rsidR="00D7007A" w:rsidRPr="00976C98">
        <w:fldChar w:fldCharType="end"/>
      </w:r>
      <w:r w:rsidR="00B240F1" w:rsidDel="00B240F1">
        <w:rPr>
          <w:rFonts w:asciiTheme="minorHAnsi" w:hAnsiTheme="minorHAnsi"/>
          <w:sz w:val="20"/>
        </w:rPr>
        <w:t xml:space="preserve"> </w:t>
      </w:r>
    </w:p>
    <w:p w14:paraId="34701984" w14:textId="0EC6D72F" w:rsidR="00467F92" w:rsidRDefault="00467F92" w:rsidP="003E207B"/>
    <w:p w14:paraId="7D39EF33" w14:textId="77777777" w:rsidR="00372F12" w:rsidRPr="00467F92" w:rsidRDefault="00372F12" w:rsidP="003E207B"/>
    <w:p w14:paraId="2723DA60" w14:textId="77777777" w:rsidR="00B257C9" w:rsidRPr="00976C98" w:rsidRDefault="00B257C9" w:rsidP="00B257C9">
      <w:pPr>
        <w:ind w:left="1440" w:hanging="1440"/>
      </w:pPr>
    </w:p>
    <w:p w14:paraId="257D6E0B" w14:textId="77777777" w:rsidR="00181499" w:rsidRPr="00976C98" w:rsidRDefault="00181499">
      <w:r w:rsidRPr="00976C98">
        <w:br w:type="page"/>
      </w:r>
    </w:p>
    <w:p w14:paraId="57F35551" w14:textId="77777777" w:rsidR="00B257C9" w:rsidRPr="00976C98" w:rsidRDefault="00B257C9" w:rsidP="00203BC6">
      <w:pPr>
        <w:widowControl w:val="0"/>
        <w:tabs>
          <w:tab w:val="left" w:pos="1080"/>
          <w:tab w:val="left" w:pos="1440"/>
        </w:tabs>
        <w:ind w:left="1440" w:hanging="1440"/>
      </w:pPr>
    </w:p>
    <w:p w14:paraId="2D1CDC8B" w14:textId="77777777" w:rsidR="00537D02" w:rsidRPr="00976C98" w:rsidRDefault="00537D02" w:rsidP="0092246B">
      <w:pPr>
        <w:widowControl w:val="0"/>
        <w:tabs>
          <w:tab w:val="left" w:pos="720"/>
          <w:tab w:val="left" w:pos="1440"/>
          <w:tab w:val="left" w:pos="2160"/>
          <w:tab w:val="left" w:pos="2880"/>
          <w:tab w:val="left" w:pos="3600"/>
          <w:tab w:val="left" w:pos="4320"/>
          <w:tab w:val="left" w:pos="5040"/>
          <w:tab w:val="left" w:pos="5760"/>
        </w:tabs>
        <w:jc w:val="center"/>
        <w:rPr>
          <w:caps/>
        </w:rPr>
      </w:pPr>
      <w:r w:rsidRPr="00976C98">
        <w:rPr>
          <w:b/>
          <w:caps/>
        </w:rPr>
        <w:t>A</w:t>
      </w:r>
      <w:r w:rsidR="007F1E3F" w:rsidRPr="00976C98">
        <w:rPr>
          <w:b/>
          <w:caps/>
        </w:rPr>
        <w:t>CRONYM LIST</w:t>
      </w:r>
    </w:p>
    <w:p w14:paraId="47458B59" w14:textId="77777777" w:rsidR="00537D02" w:rsidRPr="00976C98" w:rsidRDefault="00537D02"/>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728"/>
        <w:gridCol w:w="7128"/>
      </w:tblGrid>
      <w:tr w:rsidR="00537D02" w:rsidRPr="00976C98" w14:paraId="445FC6BA" w14:textId="77777777" w:rsidTr="00372F12">
        <w:trPr>
          <w:trHeight w:val="276"/>
          <w:jc w:val="center"/>
        </w:trPr>
        <w:tc>
          <w:tcPr>
            <w:tcW w:w="1728" w:type="dxa"/>
          </w:tcPr>
          <w:p w14:paraId="51FFC0C7" w14:textId="77777777" w:rsidR="00537D02" w:rsidRPr="00976C98" w:rsidRDefault="00537D02" w:rsidP="0082576A">
            <w:pPr>
              <w:rPr>
                <w:rFonts w:cs="Arial"/>
                <w:szCs w:val="22"/>
              </w:rPr>
            </w:pPr>
            <w:r w:rsidRPr="00976C98">
              <w:rPr>
                <w:rFonts w:cs="Arial"/>
                <w:szCs w:val="22"/>
              </w:rPr>
              <w:t>CATF</w:t>
            </w:r>
          </w:p>
        </w:tc>
        <w:tc>
          <w:tcPr>
            <w:tcW w:w="7128" w:type="dxa"/>
          </w:tcPr>
          <w:p w14:paraId="5B937E43" w14:textId="77777777" w:rsidR="00537D02" w:rsidRPr="00976C98" w:rsidRDefault="00537D02" w:rsidP="0082576A">
            <w:pPr>
              <w:rPr>
                <w:rFonts w:cs="Arial"/>
                <w:szCs w:val="22"/>
              </w:rPr>
            </w:pPr>
            <w:r w:rsidRPr="00976C98">
              <w:rPr>
                <w:rFonts w:cs="Arial"/>
                <w:szCs w:val="22"/>
              </w:rPr>
              <w:t>Consumer Awareness Task Force</w:t>
            </w:r>
          </w:p>
        </w:tc>
      </w:tr>
      <w:tr w:rsidR="00537D02" w:rsidRPr="00976C98" w14:paraId="3D7CDBC1" w14:textId="77777777" w:rsidTr="00372F12">
        <w:trPr>
          <w:trHeight w:val="276"/>
          <w:jc w:val="center"/>
        </w:trPr>
        <w:tc>
          <w:tcPr>
            <w:tcW w:w="1728" w:type="dxa"/>
          </w:tcPr>
          <w:p w14:paraId="2957A71D" w14:textId="77777777" w:rsidR="00537D02" w:rsidRPr="00976C98" w:rsidRDefault="00537D02" w:rsidP="0082576A">
            <w:pPr>
              <w:rPr>
                <w:rFonts w:cs="Arial"/>
                <w:szCs w:val="22"/>
              </w:rPr>
            </w:pPr>
            <w:r w:rsidRPr="00976C98">
              <w:rPr>
                <w:rFonts w:cs="Arial"/>
                <w:szCs w:val="22"/>
              </w:rPr>
              <w:t>CNA</w:t>
            </w:r>
          </w:p>
        </w:tc>
        <w:tc>
          <w:tcPr>
            <w:tcW w:w="7128" w:type="dxa"/>
          </w:tcPr>
          <w:p w14:paraId="22B2B956" w14:textId="77777777" w:rsidR="00537D02" w:rsidRPr="00976C98" w:rsidRDefault="00537D02" w:rsidP="0082576A">
            <w:pPr>
              <w:rPr>
                <w:rFonts w:cs="Arial"/>
                <w:szCs w:val="22"/>
              </w:rPr>
            </w:pPr>
            <w:r w:rsidRPr="00976C98">
              <w:rPr>
                <w:rFonts w:cs="Arial"/>
                <w:szCs w:val="22"/>
              </w:rPr>
              <w:t>Canadian Numbering Administrator</w:t>
            </w:r>
          </w:p>
        </w:tc>
      </w:tr>
      <w:tr w:rsidR="00537D02" w:rsidRPr="00976C98" w14:paraId="533801A9" w14:textId="77777777" w:rsidTr="00372F12">
        <w:trPr>
          <w:trHeight w:val="276"/>
          <w:jc w:val="center"/>
        </w:trPr>
        <w:tc>
          <w:tcPr>
            <w:tcW w:w="1728" w:type="dxa"/>
          </w:tcPr>
          <w:p w14:paraId="7A0747D6" w14:textId="77777777" w:rsidR="00537D02" w:rsidRPr="00976C98" w:rsidRDefault="00537D02" w:rsidP="0082576A">
            <w:pPr>
              <w:rPr>
                <w:rFonts w:cs="Arial"/>
                <w:szCs w:val="22"/>
              </w:rPr>
            </w:pPr>
            <w:r w:rsidRPr="00976C98">
              <w:rPr>
                <w:rFonts w:cs="Arial"/>
                <w:szCs w:val="22"/>
              </w:rPr>
              <w:t>CISC</w:t>
            </w:r>
          </w:p>
        </w:tc>
        <w:tc>
          <w:tcPr>
            <w:tcW w:w="7128" w:type="dxa"/>
          </w:tcPr>
          <w:p w14:paraId="045BDCF3" w14:textId="77777777" w:rsidR="00537D02" w:rsidRPr="00976C98" w:rsidRDefault="00537D02" w:rsidP="0082576A">
            <w:pPr>
              <w:rPr>
                <w:rFonts w:cs="Arial"/>
                <w:szCs w:val="22"/>
              </w:rPr>
            </w:pPr>
            <w:r w:rsidRPr="00976C98">
              <w:rPr>
                <w:rFonts w:cs="Arial"/>
                <w:szCs w:val="22"/>
              </w:rPr>
              <w:t>CRTC Interconnection Steering Committee</w:t>
            </w:r>
          </w:p>
        </w:tc>
      </w:tr>
      <w:tr w:rsidR="00537D02" w:rsidRPr="00976C98" w14:paraId="6FC55E78" w14:textId="77777777" w:rsidTr="00372F12">
        <w:trPr>
          <w:trHeight w:val="276"/>
          <w:jc w:val="center"/>
        </w:trPr>
        <w:tc>
          <w:tcPr>
            <w:tcW w:w="1728" w:type="dxa"/>
          </w:tcPr>
          <w:p w14:paraId="26A490C1" w14:textId="77777777" w:rsidR="00537D02" w:rsidRPr="00976C98" w:rsidRDefault="00537D02" w:rsidP="0082576A">
            <w:pPr>
              <w:rPr>
                <w:rFonts w:cs="Arial"/>
                <w:szCs w:val="22"/>
              </w:rPr>
            </w:pPr>
            <w:r w:rsidRPr="00976C98">
              <w:rPr>
                <w:rFonts w:cs="Arial"/>
                <w:szCs w:val="22"/>
              </w:rPr>
              <w:t>CLEC</w:t>
            </w:r>
          </w:p>
        </w:tc>
        <w:tc>
          <w:tcPr>
            <w:tcW w:w="7128" w:type="dxa"/>
          </w:tcPr>
          <w:p w14:paraId="12520638" w14:textId="77777777" w:rsidR="00537D02" w:rsidRPr="00976C98" w:rsidRDefault="00537D02" w:rsidP="0082576A">
            <w:pPr>
              <w:rPr>
                <w:rFonts w:cs="Arial"/>
                <w:szCs w:val="22"/>
              </w:rPr>
            </w:pPr>
            <w:r w:rsidRPr="00976C98">
              <w:rPr>
                <w:rFonts w:cs="Arial"/>
                <w:szCs w:val="22"/>
              </w:rPr>
              <w:t>Competitive Local Exchange Carrier</w:t>
            </w:r>
          </w:p>
        </w:tc>
      </w:tr>
      <w:tr w:rsidR="007F4E7B" w:rsidRPr="00976C98" w14:paraId="44BF9B49" w14:textId="77777777" w:rsidTr="00372F12">
        <w:trPr>
          <w:trHeight w:val="276"/>
          <w:jc w:val="center"/>
        </w:trPr>
        <w:tc>
          <w:tcPr>
            <w:tcW w:w="1728" w:type="dxa"/>
          </w:tcPr>
          <w:p w14:paraId="01C6106B" w14:textId="77777777" w:rsidR="007F4E7B" w:rsidRPr="00976C98" w:rsidRDefault="007F4E7B" w:rsidP="0082576A">
            <w:pPr>
              <w:rPr>
                <w:rFonts w:cs="Arial"/>
                <w:szCs w:val="22"/>
              </w:rPr>
            </w:pPr>
            <w:r w:rsidRPr="00976C98">
              <w:rPr>
                <w:rFonts w:cs="Arial"/>
                <w:szCs w:val="22"/>
              </w:rPr>
              <w:t>CLNPC</w:t>
            </w:r>
          </w:p>
        </w:tc>
        <w:tc>
          <w:tcPr>
            <w:tcW w:w="7128" w:type="dxa"/>
          </w:tcPr>
          <w:p w14:paraId="26707EDD" w14:textId="77777777" w:rsidR="007F4E7B" w:rsidRPr="00976C98" w:rsidRDefault="007F4E7B" w:rsidP="0082576A">
            <w:pPr>
              <w:rPr>
                <w:rFonts w:cs="Arial"/>
                <w:szCs w:val="22"/>
              </w:rPr>
            </w:pPr>
            <w:r w:rsidRPr="00976C98">
              <w:rPr>
                <w:rFonts w:cs="Arial"/>
                <w:szCs w:val="22"/>
              </w:rPr>
              <w:t>Canadian Local Number Portability Consortium</w:t>
            </w:r>
          </w:p>
        </w:tc>
      </w:tr>
      <w:tr w:rsidR="00537D02" w:rsidRPr="00976C98" w14:paraId="6FA8405F" w14:textId="77777777" w:rsidTr="00372F12">
        <w:trPr>
          <w:trHeight w:val="276"/>
          <w:jc w:val="center"/>
        </w:trPr>
        <w:tc>
          <w:tcPr>
            <w:tcW w:w="1728" w:type="dxa"/>
          </w:tcPr>
          <w:p w14:paraId="05B51671" w14:textId="77777777" w:rsidR="00537D02" w:rsidRPr="00976C98" w:rsidRDefault="00537D02" w:rsidP="0082576A">
            <w:pPr>
              <w:rPr>
                <w:rFonts w:cs="Arial"/>
                <w:szCs w:val="22"/>
              </w:rPr>
            </w:pPr>
            <w:r w:rsidRPr="00976C98">
              <w:rPr>
                <w:rFonts w:cs="Arial"/>
                <w:szCs w:val="22"/>
              </w:rPr>
              <w:t>CO</w:t>
            </w:r>
          </w:p>
        </w:tc>
        <w:tc>
          <w:tcPr>
            <w:tcW w:w="7128" w:type="dxa"/>
          </w:tcPr>
          <w:p w14:paraId="0F2A9524" w14:textId="77777777" w:rsidR="00537D02" w:rsidRPr="00976C98" w:rsidRDefault="00537D02" w:rsidP="0082576A">
            <w:pPr>
              <w:rPr>
                <w:rFonts w:cs="Arial"/>
                <w:szCs w:val="22"/>
              </w:rPr>
            </w:pPr>
            <w:r w:rsidRPr="00976C98">
              <w:rPr>
                <w:rFonts w:cs="Arial"/>
                <w:szCs w:val="22"/>
              </w:rPr>
              <w:t>Central Office</w:t>
            </w:r>
          </w:p>
        </w:tc>
      </w:tr>
      <w:tr w:rsidR="00537D02" w:rsidRPr="00976C98" w14:paraId="359AADB2" w14:textId="77777777" w:rsidTr="00372F12">
        <w:trPr>
          <w:trHeight w:val="276"/>
          <w:jc w:val="center"/>
        </w:trPr>
        <w:tc>
          <w:tcPr>
            <w:tcW w:w="1728" w:type="dxa"/>
          </w:tcPr>
          <w:p w14:paraId="24BA627E" w14:textId="77777777" w:rsidR="00537D02" w:rsidRPr="00976C98" w:rsidRDefault="00537D02" w:rsidP="0082576A">
            <w:pPr>
              <w:rPr>
                <w:rFonts w:cs="Arial"/>
                <w:szCs w:val="22"/>
              </w:rPr>
            </w:pPr>
            <w:r w:rsidRPr="00976C98">
              <w:rPr>
                <w:rFonts w:cs="Arial"/>
                <w:szCs w:val="22"/>
              </w:rPr>
              <w:t>CRTC</w:t>
            </w:r>
          </w:p>
        </w:tc>
        <w:tc>
          <w:tcPr>
            <w:tcW w:w="7128" w:type="dxa"/>
          </w:tcPr>
          <w:p w14:paraId="1D61377E" w14:textId="77777777" w:rsidR="00537D02" w:rsidRPr="00976C98" w:rsidRDefault="00537D02" w:rsidP="0082576A">
            <w:pPr>
              <w:rPr>
                <w:rFonts w:cs="Arial"/>
                <w:szCs w:val="22"/>
              </w:rPr>
            </w:pPr>
            <w:r w:rsidRPr="00976C98">
              <w:rPr>
                <w:rFonts w:cs="Arial"/>
                <w:szCs w:val="22"/>
              </w:rPr>
              <w:t>Canadian Radio-television and Telecommunications Commission</w:t>
            </w:r>
          </w:p>
        </w:tc>
      </w:tr>
      <w:tr w:rsidR="00B514CF" w:rsidRPr="00976C98" w14:paraId="17CB2C8A" w14:textId="77777777" w:rsidTr="00372F12">
        <w:trPr>
          <w:trHeight w:val="276"/>
          <w:jc w:val="center"/>
        </w:trPr>
        <w:tc>
          <w:tcPr>
            <w:tcW w:w="1728" w:type="dxa"/>
          </w:tcPr>
          <w:p w14:paraId="0A06661A" w14:textId="77777777" w:rsidR="00B514CF" w:rsidRPr="00976C98" w:rsidRDefault="00B514CF" w:rsidP="0082576A">
            <w:pPr>
              <w:rPr>
                <w:rFonts w:cs="Arial"/>
                <w:szCs w:val="22"/>
              </w:rPr>
            </w:pPr>
            <w:r w:rsidRPr="00976C98">
              <w:rPr>
                <w:rFonts w:cs="Arial"/>
                <w:szCs w:val="22"/>
              </w:rPr>
              <w:t>CSCN</w:t>
            </w:r>
          </w:p>
        </w:tc>
        <w:tc>
          <w:tcPr>
            <w:tcW w:w="7128" w:type="dxa"/>
          </w:tcPr>
          <w:p w14:paraId="32879E28" w14:textId="77777777" w:rsidR="00B514CF" w:rsidRPr="00976C98" w:rsidRDefault="00B514CF" w:rsidP="0082576A">
            <w:pPr>
              <w:rPr>
                <w:rFonts w:cs="Arial"/>
                <w:szCs w:val="22"/>
              </w:rPr>
            </w:pPr>
            <w:r w:rsidRPr="00976C98">
              <w:rPr>
                <w:rFonts w:cs="Arial"/>
                <w:szCs w:val="22"/>
              </w:rPr>
              <w:t>Canadian Steering Committee on Numbering</w:t>
            </w:r>
          </w:p>
        </w:tc>
      </w:tr>
      <w:tr w:rsidR="00E5198C" w:rsidRPr="00976C98" w14:paraId="69F679D6" w14:textId="77777777" w:rsidTr="00372F12">
        <w:trPr>
          <w:trHeight w:val="276"/>
          <w:jc w:val="center"/>
        </w:trPr>
        <w:tc>
          <w:tcPr>
            <w:tcW w:w="1728" w:type="dxa"/>
          </w:tcPr>
          <w:p w14:paraId="5AE8A9C1" w14:textId="2FACEB99" w:rsidR="00E5198C" w:rsidRPr="00976C98" w:rsidRDefault="00E5198C" w:rsidP="0082576A">
            <w:pPr>
              <w:rPr>
                <w:rFonts w:cs="Arial"/>
                <w:szCs w:val="22"/>
              </w:rPr>
            </w:pPr>
            <w:r w:rsidRPr="00976C98">
              <w:rPr>
                <w:rFonts w:cs="Arial"/>
                <w:szCs w:val="22"/>
              </w:rPr>
              <w:t>EAS</w:t>
            </w:r>
          </w:p>
        </w:tc>
        <w:tc>
          <w:tcPr>
            <w:tcW w:w="7128" w:type="dxa"/>
          </w:tcPr>
          <w:p w14:paraId="2AC53106" w14:textId="71913059" w:rsidR="00E5198C" w:rsidRPr="00976C98" w:rsidRDefault="00E5198C" w:rsidP="0082576A">
            <w:pPr>
              <w:rPr>
                <w:rFonts w:cs="Arial"/>
                <w:szCs w:val="22"/>
              </w:rPr>
            </w:pPr>
            <w:r w:rsidRPr="00976C98">
              <w:rPr>
                <w:rFonts w:cs="Arial"/>
                <w:szCs w:val="22"/>
              </w:rPr>
              <w:t>Extended Area Service</w:t>
            </w:r>
          </w:p>
        </w:tc>
      </w:tr>
      <w:tr w:rsidR="00537D02" w:rsidRPr="00976C98" w14:paraId="613A1B32" w14:textId="77777777" w:rsidTr="00372F12">
        <w:trPr>
          <w:trHeight w:val="276"/>
          <w:jc w:val="center"/>
        </w:trPr>
        <w:tc>
          <w:tcPr>
            <w:tcW w:w="1728" w:type="dxa"/>
          </w:tcPr>
          <w:p w14:paraId="687872F6" w14:textId="77777777" w:rsidR="00537D02" w:rsidRPr="00976C98" w:rsidRDefault="00537D02" w:rsidP="0082576A">
            <w:pPr>
              <w:rPr>
                <w:rFonts w:cs="Arial"/>
                <w:szCs w:val="22"/>
              </w:rPr>
            </w:pPr>
            <w:r w:rsidRPr="00976C98">
              <w:rPr>
                <w:rFonts w:cs="Arial"/>
                <w:szCs w:val="22"/>
              </w:rPr>
              <w:t>G-NRUF</w:t>
            </w:r>
          </w:p>
        </w:tc>
        <w:tc>
          <w:tcPr>
            <w:tcW w:w="7128" w:type="dxa"/>
          </w:tcPr>
          <w:p w14:paraId="6FDF367C" w14:textId="77777777" w:rsidR="00537D02" w:rsidRPr="00976C98" w:rsidRDefault="00537D02" w:rsidP="0082576A">
            <w:pPr>
              <w:rPr>
                <w:rFonts w:cs="Arial"/>
                <w:szCs w:val="22"/>
              </w:rPr>
            </w:pPr>
            <w:r w:rsidRPr="00976C98">
              <w:rPr>
                <w:rFonts w:cs="Arial"/>
                <w:szCs w:val="22"/>
              </w:rPr>
              <w:t>General Numbering Resource Utilization Forecast</w:t>
            </w:r>
          </w:p>
        </w:tc>
      </w:tr>
      <w:tr w:rsidR="00537D02" w:rsidRPr="00976C98" w14:paraId="2BF67E8C" w14:textId="77777777" w:rsidTr="00372F12">
        <w:trPr>
          <w:trHeight w:val="276"/>
          <w:jc w:val="center"/>
        </w:trPr>
        <w:tc>
          <w:tcPr>
            <w:tcW w:w="1728" w:type="dxa"/>
          </w:tcPr>
          <w:p w14:paraId="0D323997" w14:textId="77777777" w:rsidR="00537D02" w:rsidRPr="00976C98" w:rsidRDefault="00537D02" w:rsidP="0082576A">
            <w:pPr>
              <w:rPr>
                <w:rFonts w:cs="Arial"/>
                <w:szCs w:val="22"/>
              </w:rPr>
            </w:pPr>
            <w:r w:rsidRPr="00976C98">
              <w:rPr>
                <w:rFonts w:cs="Arial"/>
                <w:szCs w:val="22"/>
              </w:rPr>
              <w:t>ILEC</w:t>
            </w:r>
          </w:p>
        </w:tc>
        <w:tc>
          <w:tcPr>
            <w:tcW w:w="7128" w:type="dxa"/>
          </w:tcPr>
          <w:p w14:paraId="5AD802F6" w14:textId="77777777" w:rsidR="00537D02" w:rsidRPr="00976C98" w:rsidRDefault="00537D02" w:rsidP="0082576A">
            <w:pPr>
              <w:rPr>
                <w:rFonts w:cs="Arial"/>
                <w:szCs w:val="22"/>
              </w:rPr>
            </w:pPr>
            <w:r w:rsidRPr="00976C98">
              <w:rPr>
                <w:rFonts w:cs="Arial"/>
                <w:szCs w:val="22"/>
              </w:rPr>
              <w:t>Incumbent Local Exchange Carrier</w:t>
            </w:r>
          </w:p>
        </w:tc>
      </w:tr>
      <w:tr w:rsidR="00537D02" w:rsidRPr="00976C98" w14:paraId="502D9DBA" w14:textId="77777777" w:rsidTr="00372F12">
        <w:trPr>
          <w:trHeight w:val="276"/>
          <w:jc w:val="center"/>
        </w:trPr>
        <w:tc>
          <w:tcPr>
            <w:tcW w:w="1728" w:type="dxa"/>
          </w:tcPr>
          <w:p w14:paraId="2A6178E8" w14:textId="77777777" w:rsidR="00537D02" w:rsidRPr="00976C98" w:rsidRDefault="00537D02" w:rsidP="0082576A">
            <w:pPr>
              <w:rPr>
                <w:rFonts w:cs="Arial"/>
                <w:szCs w:val="22"/>
              </w:rPr>
            </w:pPr>
            <w:r w:rsidRPr="00976C98">
              <w:rPr>
                <w:rFonts w:cs="Arial"/>
                <w:szCs w:val="22"/>
              </w:rPr>
              <w:t>IPD</w:t>
            </w:r>
          </w:p>
        </w:tc>
        <w:tc>
          <w:tcPr>
            <w:tcW w:w="7128" w:type="dxa"/>
          </w:tcPr>
          <w:p w14:paraId="78683106" w14:textId="77777777" w:rsidR="00537D02" w:rsidRPr="00976C98" w:rsidRDefault="00537D02" w:rsidP="0082576A">
            <w:pPr>
              <w:rPr>
                <w:rFonts w:cs="Arial"/>
                <w:szCs w:val="22"/>
              </w:rPr>
            </w:pPr>
            <w:r w:rsidRPr="00976C98">
              <w:rPr>
                <w:rFonts w:cs="Arial"/>
                <w:szCs w:val="22"/>
              </w:rPr>
              <w:t>Initial Planning Document</w:t>
            </w:r>
          </w:p>
        </w:tc>
      </w:tr>
      <w:tr w:rsidR="00730F85" w:rsidRPr="00976C98" w14:paraId="306295B3" w14:textId="77777777" w:rsidTr="00372F12">
        <w:trPr>
          <w:trHeight w:val="276"/>
          <w:jc w:val="center"/>
        </w:trPr>
        <w:tc>
          <w:tcPr>
            <w:tcW w:w="1728" w:type="dxa"/>
          </w:tcPr>
          <w:p w14:paraId="0108CDCD" w14:textId="77777777" w:rsidR="00730F85" w:rsidRPr="00976C98" w:rsidRDefault="00730F85" w:rsidP="0082576A">
            <w:pPr>
              <w:rPr>
                <w:rFonts w:cs="Arial"/>
                <w:szCs w:val="22"/>
              </w:rPr>
            </w:pPr>
            <w:r w:rsidRPr="00976C98">
              <w:rPr>
                <w:rFonts w:cs="Arial"/>
                <w:szCs w:val="22"/>
              </w:rPr>
              <w:t>ISP</w:t>
            </w:r>
          </w:p>
        </w:tc>
        <w:tc>
          <w:tcPr>
            <w:tcW w:w="7128" w:type="dxa"/>
          </w:tcPr>
          <w:p w14:paraId="49CBF429" w14:textId="77777777" w:rsidR="00730F85" w:rsidRPr="00976C98" w:rsidRDefault="00730F85" w:rsidP="0082576A">
            <w:pPr>
              <w:rPr>
                <w:rFonts w:cs="Arial"/>
                <w:szCs w:val="22"/>
              </w:rPr>
            </w:pPr>
            <w:r w:rsidRPr="00976C98">
              <w:rPr>
                <w:rFonts w:cs="Arial"/>
                <w:szCs w:val="22"/>
              </w:rPr>
              <w:t>Internet Service Provider</w:t>
            </w:r>
          </w:p>
        </w:tc>
      </w:tr>
      <w:tr w:rsidR="00537D02" w:rsidRPr="00976C98" w14:paraId="72680F42" w14:textId="77777777" w:rsidTr="00372F12">
        <w:trPr>
          <w:trHeight w:val="276"/>
          <w:jc w:val="center"/>
        </w:trPr>
        <w:tc>
          <w:tcPr>
            <w:tcW w:w="1728" w:type="dxa"/>
          </w:tcPr>
          <w:p w14:paraId="5115B9EF" w14:textId="77777777" w:rsidR="00537D02" w:rsidRPr="00976C98" w:rsidRDefault="00537D02" w:rsidP="0082576A">
            <w:pPr>
              <w:rPr>
                <w:rFonts w:cs="Arial"/>
                <w:szCs w:val="22"/>
              </w:rPr>
            </w:pPr>
            <w:r w:rsidRPr="00976C98">
              <w:rPr>
                <w:rFonts w:cs="Arial"/>
                <w:szCs w:val="22"/>
              </w:rPr>
              <w:t>JCP</w:t>
            </w:r>
          </w:p>
        </w:tc>
        <w:tc>
          <w:tcPr>
            <w:tcW w:w="7128" w:type="dxa"/>
          </w:tcPr>
          <w:p w14:paraId="498AF1B8" w14:textId="77777777" w:rsidR="00537D02" w:rsidRPr="00976C98" w:rsidRDefault="00537D02" w:rsidP="0082576A">
            <w:pPr>
              <w:rPr>
                <w:rFonts w:cs="Arial"/>
                <w:szCs w:val="22"/>
              </w:rPr>
            </w:pPr>
            <w:r w:rsidRPr="00976C98">
              <w:rPr>
                <w:rFonts w:cs="Arial"/>
                <w:szCs w:val="22"/>
              </w:rPr>
              <w:t>Jeopardy Contingency Plan</w:t>
            </w:r>
          </w:p>
        </w:tc>
      </w:tr>
      <w:tr w:rsidR="00537D02" w:rsidRPr="00976C98" w14:paraId="0262CE29" w14:textId="77777777" w:rsidTr="00372F12">
        <w:trPr>
          <w:trHeight w:val="276"/>
          <w:jc w:val="center"/>
        </w:trPr>
        <w:tc>
          <w:tcPr>
            <w:tcW w:w="1728" w:type="dxa"/>
          </w:tcPr>
          <w:p w14:paraId="1D1E5B01" w14:textId="77777777" w:rsidR="00537D02" w:rsidRPr="00976C98" w:rsidRDefault="00537D02" w:rsidP="0082576A">
            <w:pPr>
              <w:rPr>
                <w:rFonts w:cs="Arial"/>
                <w:szCs w:val="22"/>
              </w:rPr>
            </w:pPr>
            <w:r w:rsidRPr="00976C98">
              <w:rPr>
                <w:rFonts w:cs="Arial"/>
                <w:szCs w:val="22"/>
              </w:rPr>
              <w:t>J</w:t>
            </w:r>
            <w:r w:rsidRPr="00976C98">
              <w:rPr>
                <w:rFonts w:cs="Arial"/>
                <w:szCs w:val="22"/>
              </w:rPr>
              <w:noBreakHyphen/>
              <w:t>NRUF</w:t>
            </w:r>
          </w:p>
        </w:tc>
        <w:tc>
          <w:tcPr>
            <w:tcW w:w="7128" w:type="dxa"/>
          </w:tcPr>
          <w:p w14:paraId="3095EAF0" w14:textId="77777777" w:rsidR="00537D02" w:rsidRPr="00976C98" w:rsidRDefault="00537D02" w:rsidP="0082576A">
            <w:pPr>
              <w:rPr>
                <w:rFonts w:cs="Arial"/>
                <w:szCs w:val="22"/>
              </w:rPr>
            </w:pPr>
            <w:r w:rsidRPr="00976C98">
              <w:rPr>
                <w:rFonts w:cs="Arial"/>
                <w:szCs w:val="22"/>
              </w:rPr>
              <w:t>Jeopardy Numbering Resource Utilization Forecast</w:t>
            </w:r>
          </w:p>
        </w:tc>
      </w:tr>
      <w:tr w:rsidR="00DD25F2" w:rsidRPr="00976C98" w14:paraId="035D8C90" w14:textId="77777777" w:rsidTr="00372F12">
        <w:trPr>
          <w:trHeight w:val="276"/>
          <w:jc w:val="center"/>
        </w:trPr>
        <w:tc>
          <w:tcPr>
            <w:tcW w:w="1728" w:type="dxa"/>
          </w:tcPr>
          <w:p w14:paraId="238BADA0" w14:textId="77777777" w:rsidR="00DD25F2" w:rsidRPr="00976C98" w:rsidRDefault="00DD25F2" w:rsidP="00FF7E8C">
            <w:pPr>
              <w:rPr>
                <w:rFonts w:cs="Arial"/>
                <w:szCs w:val="22"/>
              </w:rPr>
            </w:pPr>
            <w:r w:rsidRPr="00976C98">
              <w:rPr>
                <w:rFonts w:cs="Arial"/>
                <w:szCs w:val="22"/>
              </w:rPr>
              <w:t>LEC</w:t>
            </w:r>
          </w:p>
        </w:tc>
        <w:tc>
          <w:tcPr>
            <w:tcW w:w="7128" w:type="dxa"/>
          </w:tcPr>
          <w:p w14:paraId="4090857B" w14:textId="77777777" w:rsidR="00DD25F2" w:rsidRPr="00976C98" w:rsidRDefault="00DD25F2" w:rsidP="00FF7E8C">
            <w:pPr>
              <w:rPr>
                <w:rFonts w:cs="Arial"/>
                <w:szCs w:val="22"/>
              </w:rPr>
            </w:pPr>
            <w:r w:rsidRPr="00976C98">
              <w:rPr>
                <w:rFonts w:cs="Arial"/>
                <w:szCs w:val="22"/>
              </w:rPr>
              <w:t>Local Exchange Carrier</w:t>
            </w:r>
          </w:p>
        </w:tc>
      </w:tr>
      <w:tr w:rsidR="00DD25F2" w:rsidRPr="00976C98" w14:paraId="1DD1B824" w14:textId="77777777" w:rsidTr="00372F12">
        <w:trPr>
          <w:trHeight w:val="276"/>
          <w:jc w:val="center"/>
        </w:trPr>
        <w:tc>
          <w:tcPr>
            <w:tcW w:w="1728" w:type="dxa"/>
          </w:tcPr>
          <w:p w14:paraId="36E631BA" w14:textId="77777777" w:rsidR="00DD25F2" w:rsidRPr="00976C98" w:rsidRDefault="00DD25F2" w:rsidP="00FF7E8C">
            <w:pPr>
              <w:rPr>
                <w:rFonts w:cs="Arial"/>
                <w:szCs w:val="22"/>
              </w:rPr>
            </w:pPr>
            <w:r w:rsidRPr="00976C98">
              <w:rPr>
                <w:rFonts w:cs="Arial"/>
                <w:szCs w:val="22"/>
              </w:rPr>
              <w:t>LIR</w:t>
            </w:r>
          </w:p>
        </w:tc>
        <w:tc>
          <w:tcPr>
            <w:tcW w:w="7128" w:type="dxa"/>
          </w:tcPr>
          <w:p w14:paraId="380E7600" w14:textId="77777777" w:rsidR="00DD25F2" w:rsidRPr="00976C98" w:rsidRDefault="00DD25F2" w:rsidP="00FF7E8C">
            <w:pPr>
              <w:rPr>
                <w:rFonts w:cs="Arial"/>
                <w:szCs w:val="22"/>
              </w:rPr>
            </w:pPr>
            <w:r w:rsidRPr="00976C98">
              <w:rPr>
                <w:rFonts w:cs="Arial"/>
                <w:szCs w:val="22"/>
              </w:rPr>
              <w:t>Local Interconnection Region</w:t>
            </w:r>
          </w:p>
        </w:tc>
      </w:tr>
      <w:tr w:rsidR="00FF7E8C" w:rsidRPr="00976C98" w14:paraId="6A4C0B9C" w14:textId="77777777" w:rsidTr="00372F12">
        <w:trPr>
          <w:trHeight w:val="276"/>
          <w:jc w:val="center"/>
        </w:trPr>
        <w:tc>
          <w:tcPr>
            <w:tcW w:w="1728" w:type="dxa"/>
          </w:tcPr>
          <w:p w14:paraId="11920443" w14:textId="77777777" w:rsidR="00FF7E8C" w:rsidRPr="00976C98" w:rsidRDefault="00FF7E8C" w:rsidP="00DD25F2">
            <w:pPr>
              <w:rPr>
                <w:rFonts w:cs="Arial"/>
                <w:szCs w:val="22"/>
              </w:rPr>
            </w:pPr>
            <w:r w:rsidRPr="00976C98">
              <w:rPr>
                <w:rFonts w:cs="Arial"/>
                <w:szCs w:val="22"/>
              </w:rPr>
              <w:t>LNP</w:t>
            </w:r>
          </w:p>
        </w:tc>
        <w:tc>
          <w:tcPr>
            <w:tcW w:w="7128" w:type="dxa"/>
          </w:tcPr>
          <w:p w14:paraId="29BA473F" w14:textId="77777777" w:rsidR="00FF7E8C" w:rsidRPr="00976C98" w:rsidRDefault="00FF7E8C" w:rsidP="00DD25F2">
            <w:pPr>
              <w:rPr>
                <w:rFonts w:cs="Arial"/>
                <w:szCs w:val="22"/>
              </w:rPr>
            </w:pPr>
            <w:r w:rsidRPr="00976C98">
              <w:rPr>
                <w:rFonts w:cs="Arial"/>
                <w:szCs w:val="22"/>
              </w:rPr>
              <w:t>Local Number Portability</w:t>
            </w:r>
          </w:p>
        </w:tc>
      </w:tr>
      <w:tr w:rsidR="00DD25F2" w:rsidRPr="00976C98" w14:paraId="3709EEFE" w14:textId="77777777" w:rsidTr="00372F12">
        <w:trPr>
          <w:trHeight w:val="276"/>
          <w:jc w:val="center"/>
        </w:trPr>
        <w:tc>
          <w:tcPr>
            <w:tcW w:w="1728" w:type="dxa"/>
          </w:tcPr>
          <w:p w14:paraId="0A9E65BE" w14:textId="77777777" w:rsidR="00DD25F2" w:rsidRPr="00976C98" w:rsidRDefault="00DD25F2" w:rsidP="00DD25F2">
            <w:pPr>
              <w:rPr>
                <w:rFonts w:cs="Arial"/>
                <w:szCs w:val="22"/>
              </w:rPr>
            </w:pPr>
            <w:r w:rsidRPr="00976C98">
              <w:rPr>
                <w:rFonts w:cs="Arial"/>
                <w:szCs w:val="22"/>
              </w:rPr>
              <w:t>NANP</w:t>
            </w:r>
          </w:p>
        </w:tc>
        <w:tc>
          <w:tcPr>
            <w:tcW w:w="7128" w:type="dxa"/>
          </w:tcPr>
          <w:p w14:paraId="79B1DA20" w14:textId="77777777" w:rsidR="00DD25F2" w:rsidRPr="00976C98" w:rsidRDefault="00DD25F2" w:rsidP="00DD25F2">
            <w:pPr>
              <w:rPr>
                <w:rFonts w:cs="Arial"/>
                <w:szCs w:val="22"/>
              </w:rPr>
            </w:pPr>
            <w:r w:rsidRPr="00976C98">
              <w:rPr>
                <w:rFonts w:cs="Arial"/>
                <w:szCs w:val="22"/>
              </w:rPr>
              <w:t>North American Numbering Plan</w:t>
            </w:r>
          </w:p>
        </w:tc>
      </w:tr>
      <w:tr w:rsidR="00061CB8" w:rsidRPr="00976C98" w14:paraId="3EA9327C" w14:textId="77777777" w:rsidTr="00372F12">
        <w:trPr>
          <w:trHeight w:val="276"/>
          <w:jc w:val="center"/>
        </w:trPr>
        <w:tc>
          <w:tcPr>
            <w:tcW w:w="1728" w:type="dxa"/>
          </w:tcPr>
          <w:p w14:paraId="1322595F" w14:textId="77777777" w:rsidR="00061CB8" w:rsidRPr="00976C98" w:rsidRDefault="00061CB8" w:rsidP="00DD25F2">
            <w:pPr>
              <w:rPr>
                <w:rFonts w:cs="Arial"/>
                <w:szCs w:val="22"/>
              </w:rPr>
            </w:pPr>
            <w:r w:rsidRPr="00976C98">
              <w:rPr>
                <w:rFonts w:cs="Arial"/>
                <w:szCs w:val="22"/>
              </w:rPr>
              <w:t>NANPA</w:t>
            </w:r>
          </w:p>
        </w:tc>
        <w:tc>
          <w:tcPr>
            <w:tcW w:w="7128" w:type="dxa"/>
          </w:tcPr>
          <w:p w14:paraId="27CB55D9" w14:textId="77777777" w:rsidR="00061CB8" w:rsidRPr="00976C98" w:rsidRDefault="00061CB8" w:rsidP="00DD25F2">
            <w:pPr>
              <w:rPr>
                <w:rFonts w:cs="Arial"/>
                <w:szCs w:val="22"/>
              </w:rPr>
            </w:pPr>
            <w:r w:rsidRPr="00976C98">
              <w:rPr>
                <w:rFonts w:cs="Arial"/>
                <w:szCs w:val="22"/>
              </w:rPr>
              <w:t>North American Numbering Plan Administrator</w:t>
            </w:r>
          </w:p>
        </w:tc>
      </w:tr>
      <w:tr w:rsidR="00DD25F2" w:rsidRPr="00976C98" w14:paraId="0F86B65A" w14:textId="77777777" w:rsidTr="00372F12">
        <w:trPr>
          <w:trHeight w:val="276"/>
          <w:jc w:val="center"/>
        </w:trPr>
        <w:tc>
          <w:tcPr>
            <w:tcW w:w="1728" w:type="dxa"/>
          </w:tcPr>
          <w:p w14:paraId="7C0291EA" w14:textId="77777777" w:rsidR="00DD25F2" w:rsidRPr="00976C98" w:rsidRDefault="00DD25F2" w:rsidP="00DD25F2">
            <w:pPr>
              <w:rPr>
                <w:rFonts w:cs="Arial"/>
                <w:szCs w:val="22"/>
              </w:rPr>
            </w:pPr>
            <w:r w:rsidRPr="00976C98">
              <w:rPr>
                <w:rFonts w:cs="Arial"/>
                <w:szCs w:val="22"/>
              </w:rPr>
              <w:t>NITF</w:t>
            </w:r>
          </w:p>
        </w:tc>
        <w:tc>
          <w:tcPr>
            <w:tcW w:w="7128" w:type="dxa"/>
          </w:tcPr>
          <w:p w14:paraId="09A4BA2B" w14:textId="77777777" w:rsidR="00DD25F2" w:rsidRPr="00976C98" w:rsidRDefault="00DD25F2" w:rsidP="00DD25F2">
            <w:pPr>
              <w:rPr>
                <w:rFonts w:cs="Arial"/>
                <w:szCs w:val="22"/>
              </w:rPr>
            </w:pPr>
            <w:r w:rsidRPr="00976C98">
              <w:rPr>
                <w:rFonts w:cs="Arial"/>
                <w:szCs w:val="22"/>
              </w:rPr>
              <w:t>Network Implementation Task Force</w:t>
            </w:r>
          </w:p>
        </w:tc>
      </w:tr>
      <w:tr w:rsidR="00DD25F2" w:rsidRPr="00976C98" w14:paraId="577A350F" w14:textId="77777777" w:rsidTr="00372F12">
        <w:trPr>
          <w:trHeight w:val="276"/>
          <w:jc w:val="center"/>
        </w:trPr>
        <w:tc>
          <w:tcPr>
            <w:tcW w:w="1728" w:type="dxa"/>
          </w:tcPr>
          <w:p w14:paraId="3E0E4D0C" w14:textId="77777777" w:rsidR="00DD25F2" w:rsidRPr="00976C98" w:rsidRDefault="00DD25F2" w:rsidP="00DD25F2">
            <w:pPr>
              <w:rPr>
                <w:rFonts w:cs="Arial"/>
                <w:szCs w:val="22"/>
              </w:rPr>
            </w:pPr>
            <w:r w:rsidRPr="00976C98">
              <w:rPr>
                <w:rFonts w:cs="Arial"/>
                <w:szCs w:val="22"/>
              </w:rPr>
              <w:t>NoC</w:t>
            </w:r>
          </w:p>
        </w:tc>
        <w:tc>
          <w:tcPr>
            <w:tcW w:w="7128" w:type="dxa"/>
          </w:tcPr>
          <w:p w14:paraId="45AEA199" w14:textId="77777777" w:rsidR="00DD25F2" w:rsidRPr="00976C98" w:rsidRDefault="00DD25F2" w:rsidP="00DD25F2">
            <w:pPr>
              <w:rPr>
                <w:rFonts w:cs="Arial"/>
                <w:szCs w:val="22"/>
              </w:rPr>
            </w:pPr>
            <w:r w:rsidRPr="00976C98">
              <w:rPr>
                <w:rFonts w:cs="Arial"/>
                <w:szCs w:val="22"/>
              </w:rPr>
              <w:t>Notice of Consultation</w:t>
            </w:r>
          </w:p>
        </w:tc>
      </w:tr>
      <w:tr w:rsidR="00DD25F2" w:rsidRPr="00976C98" w14:paraId="61ECB824" w14:textId="77777777" w:rsidTr="00372F12">
        <w:trPr>
          <w:trHeight w:val="276"/>
          <w:jc w:val="center"/>
        </w:trPr>
        <w:tc>
          <w:tcPr>
            <w:tcW w:w="1728" w:type="dxa"/>
          </w:tcPr>
          <w:p w14:paraId="06526F6C" w14:textId="77777777" w:rsidR="00DD25F2" w:rsidRPr="00976C98" w:rsidRDefault="00DD25F2" w:rsidP="00DD25F2">
            <w:pPr>
              <w:rPr>
                <w:rFonts w:cs="Arial"/>
                <w:szCs w:val="22"/>
              </w:rPr>
            </w:pPr>
            <w:r w:rsidRPr="00976C98">
              <w:rPr>
                <w:rFonts w:cs="Arial"/>
                <w:szCs w:val="22"/>
              </w:rPr>
              <w:t>NPA</w:t>
            </w:r>
          </w:p>
        </w:tc>
        <w:tc>
          <w:tcPr>
            <w:tcW w:w="7128" w:type="dxa"/>
          </w:tcPr>
          <w:p w14:paraId="23893616" w14:textId="77777777" w:rsidR="00DD25F2" w:rsidRPr="00976C98" w:rsidRDefault="00DD25F2" w:rsidP="00DD25F2">
            <w:pPr>
              <w:rPr>
                <w:rFonts w:cs="Arial"/>
                <w:szCs w:val="22"/>
              </w:rPr>
            </w:pPr>
            <w:r w:rsidRPr="00976C98">
              <w:rPr>
                <w:rFonts w:cs="Arial"/>
                <w:szCs w:val="22"/>
              </w:rPr>
              <w:t>Numbering Plan Area (Area Code)</w:t>
            </w:r>
          </w:p>
        </w:tc>
      </w:tr>
      <w:tr w:rsidR="00DD25F2" w:rsidRPr="00976C98" w14:paraId="1AD99722" w14:textId="77777777" w:rsidTr="00372F12">
        <w:trPr>
          <w:trHeight w:val="276"/>
          <w:jc w:val="center"/>
        </w:trPr>
        <w:tc>
          <w:tcPr>
            <w:tcW w:w="1728" w:type="dxa"/>
          </w:tcPr>
          <w:p w14:paraId="5161283A" w14:textId="77777777" w:rsidR="00DD25F2" w:rsidRPr="00976C98" w:rsidRDefault="00DD25F2" w:rsidP="00DD25F2">
            <w:pPr>
              <w:rPr>
                <w:rFonts w:cs="Arial"/>
                <w:szCs w:val="22"/>
              </w:rPr>
            </w:pPr>
            <w:r w:rsidRPr="00976C98">
              <w:rPr>
                <w:rFonts w:cs="Arial"/>
                <w:szCs w:val="22"/>
              </w:rPr>
              <w:t>NRUF</w:t>
            </w:r>
          </w:p>
        </w:tc>
        <w:tc>
          <w:tcPr>
            <w:tcW w:w="7128" w:type="dxa"/>
          </w:tcPr>
          <w:p w14:paraId="1751092C" w14:textId="0AE60B9E" w:rsidR="00DD25F2" w:rsidRPr="00976C98" w:rsidRDefault="00DD25F2" w:rsidP="00DD25F2">
            <w:pPr>
              <w:rPr>
                <w:rFonts w:cs="Arial"/>
                <w:szCs w:val="22"/>
              </w:rPr>
            </w:pPr>
            <w:r w:rsidRPr="00976C98">
              <w:rPr>
                <w:rFonts w:cs="Arial"/>
                <w:szCs w:val="22"/>
              </w:rPr>
              <w:t>Number</w:t>
            </w:r>
            <w:r w:rsidR="00F92A96" w:rsidRPr="00976C98">
              <w:rPr>
                <w:rFonts w:cs="Arial"/>
                <w:szCs w:val="22"/>
              </w:rPr>
              <w:t>ing</w:t>
            </w:r>
            <w:r w:rsidRPr="00976C98">
              <w:rPr>
                <w:rFonts w:cs="Arial"/>
                <w:szCs w:val="22"/>
              </w:rPr>
              <w:t xml:space="preserve"> Resource Utilization Forecast</w:t>
            </w:r>
          </w:p>
        </w:tc>
      </w:tr>
      <w:tr w:rsidR="00DD25F2" w:rsidRPr="00976C98" w14:paraId="14131FF4" w14:textId="77777777" w:rsidTr="00372F12">
        <w:trPr>
          <w:trHeight w:val="276"/>
          <w:jc w:val="center"/>
        </w:trPr>
        <w:tc>
          <w:tcPr>
            <w:tcW w:w="1728" w:type="dxa"/>
          </w:tcPr>
          <w:p w14:paraId="2887A508" w14:textId="77777777" w:rsidR="00DD25F2" w:rsidRPr="00976C98" w:rsidRDefault="00DD25F2" w:rsidP="00DD25F2">
            <w:pPr>
              <w:rPr>
                <w:rFonts w:cs="Arial"/>
                <w:szCs w:val="22"/>
              </w:rPr>
            </w:pPr>
            <w:r w:rsidRPr="00976C98">
              <w:rPr>
                <w:rFonts w:cs="Arial"/>
                <w:szCs w:val="22"/>
              </w:rPr>
              <w:t>PD</w:t>
            </w:r>
          </w:p>
        </w:tc>
        <w:tc>
          <w:tcPr>
            <w:tcW w:w="7128" w:type="dxa"/>
          </w:tcPr>
          <w:p w14:paraId="76D2E7CA" w14:textId="77777777" w:rsidR="00DD25F2" w:rsidRPr="00976C98" w:rsidRDefault="00DD25F2" w:rsidP="00DD25F2">
            <w:pPr>
              <w:rPr>
                <w:rFonts w:cs="Arial"/>
                <w:szCs w:val="22"/>
              </w:rPr>
            </w:pPr>
            <w:r w:rsidRPr="00976C98">
              <w:rPr>
                <w:rFonts w:cs="Arial"/>
                <w:szCs w:val="22"/>
              </w:rPr>
              <w:t>Planning Document</w:t>
            </w:r>
          </w:p>
        </w:tc>
      </w:tr>
      <w:tr w:rsidR="00DD25F2" w:rsidRPr="00976C98" w14:paraId="5E3D3B68" w14:textId="77777777" w:rsidTr="00372F12">
        <w:trPr>
          <w:trHeight w:val="276"/>
          <w:jc w:val="center"/>
        </w:trPr>
        <w:tc>
          <w:tcPr>
            <w:tcW w:w="1728" w:type="dxa"/>
          </w:tcPr>
          <w:p w14:paraId="3CBD98F3" w14:textId="77777777" w:rsidR="00DD25F2" w:rsidRPr="00976C98" w:rsidRDefault="00DD25F2" w:rsidP="00DD25F2">
            <w:pPr>
              <w:rPr>
                <w:rFonts w:cs="Arial"/>
                <w:szCs w:val="22"/>
              </w:rPr>
            </w:pPr>
            <w:r w:rsidRPr="00976C98">
              <w:rPr>
                <w:rFonts w:cs="Arial"/>
                <w:szCs w:val="22"/>
              </w:rPr>
              <w:t>PED</w:t>
            </w:r>
          </w:p>
        </w:tc>
        <w:tc>
          <w:tcPr>
            <w:tcW w:w="7128" w:type="dxa"/>
          </w:tcPr>
          <w:p w14:paraId="50A17CCA" w14:textId="751AB1CE" w:rsidR="00DD25F2" w:rsidRPr="00976C98" w:rsidRDefault="00DD25F2" w:rsidP="00013B47">
            <w:pPr>
              <w:rPr>
                <w:rFonts w:cs="Arial"/>
                <w:szCs w:val="22"/>
              </w:rPr>
            </w:pPr>
            <w:r w:rsidRPr="00976C98">
              <w:rPr>
                <w:rFonts w:cs="Arial"/>
                <w:szCs w:val="22"/>
              </w:rPr>
              <w:t>Projected Exhaust Date</w:t>
            </w:r>
          </w:p>
        </w:tc>
      </w:tr>
      <w:tr w:rsidR="00856CFB" w:rsidRPr="00976C98" w14:paraId="0B824797" w14:textId="77777777" w:rsidTr="00372F12">
        <w:trPr>
          <w:trHeight w:val="276"/>
          <w:jc w:val="center"/>
        </w:trPr>
        <w:tc>
          <w:tcPr>
            <w:tcW w:w="1728" w:type="dxa"/>
          </w:tcPr>
          <w:p w14:paraId="6E1CDF71" w14:textId="77777777" w:rsidR="00856CFB" w:rsidRPr="00976C98" w:rsidRDefault="00856CFB" w:rsidP="00DD25F2">
            <w:pPr>
              <w:rPr>
                <w:rFonts w:cs="Arial"/>
                <w:szCs w:val="22"/>
              </w:rPr>
            </w:pPr>
            <w:r w:rsidRPr="00976C98">
              <w:rPr>
                <w:rFonts w:cs="Arial"/>
                <w:szCs w:val="22"/>
              </w:rPr>
              <w:t>PL</w:t>
            </w:r>
          </w:p>
        </w:tc>
        <w:tc>
          <w:tcPr>
            <w:tcW w:w="7128" w:type="dxa"/>
          </w:tcPr>
          <w:p w14:paraId="64B4EA02" w14:textId="77777777" w:rsidR="00856CFB" w:rsidRPr="00976C98" w:rsidRDefault="00856CFB" w:rsidP="00DD25F2">
            <w:pPr>
              <w:rPr>
                <w:rFonts w:cs="Arial"/>
                <w:szCs w:val="22"/>
              </w:rPr>
            </w:pPr>
            <w:r w:rsidRPr="00976C98">
              <w:rPr>
                <w:rFonts w:cs="Arial"/>
                <w:szCs w:val="22"/>
              </w:rPr>
              <w:t>Planning Letter</w:t>
            </w:r>
          </w:p>
        </w:tc>
      </w:tr>
      <w:tr w:rsidR="00DD25F2" w:rsidRPr="00976C98" w14:paraId="50560260" w14:textId="77777777" w:rsidTr="00372F12">
        <w:trPr>
          <w:trHeight w:val="276"/>
          <w:jc w:val="center"/>
        </w:trPr>
        <w:tc>
          <w:tcPr>
            <w:tcW w:w="1728" w:type="dxa"/>
          </w:tcPr>
          <w:p w14:paraId="20011ECF" w14:textId="77777777" w:rsidR="00DD25F2" w:rsidRPr="00976C98" w:rsidRDefault="00DD25F2" w:rsidP="00DD25F2">
            <w:pPr>
              <w:rPr>
                <w:rFonts w:cs="Arial"/>
                <w:szCs w:val="22"/>
              </w:rPr>
            </w:pPr>
            <w:r w:rsidRPr="00976C98">
              <w:rPr>
                <w:rFonts w:cs="Arial"/>
                <w:szCs w:val="22"/>
              </w:rPr>
              <w:t>POI</w:t>
            </w:r>
          </w:p>
        </w:tc>
        <w:tc>
          <w:tcPr>
            <w:tcW w:w="7128" w:type="dxa"/>
          </w:tcPr>
          <w:p w14:paraId="6607B274" w14:textId="77777777" w:rsidR="00DD25F2" w:rsidRPr="00976C98" w:rsidRDefault="00DD25F2" w:rsidP="00DD25F2">
            <w:pPr>
              <w:rPr>
                <w:rFonts w:cs="Arial"/>
                <w:szCs w:val="22"/>
              </w:rPr>
            </w:pPr>
            <w:r w:rsidRPr="00976C98">
              <w:rPr>
                <w:rFonts w:cs="Arial"/>
                <w:szCs w:val="22"/>
              </w:rPr>
              <w:t>Point of Interconnection</w:t>
            </w:r>
          </w:p>
        </w:tc>
      </w:tr>
      <w:tr w:rsidR="00826A99" w:rsidRPr="00976C98" w14:paraId="4420D2A1" w14:textId="77777777" w:rsidTr="00372F12">
        <w:trPr>
          <w:trHeight w:val="276"/>
          <w:jc w:val="center"/>
        </w:trPr>
        <w:tc>
          <w:tcPr>
            <w:tcW w:w="1728" w:type="dxa"/>
          </w:tcPr>
          <w:p w14:paraId="2D1178FA" w14:textId="0112387D" w:rsidR="00826A99" w:rsidRPr="00976C98" w:rsidRDefault="00826A99" w:rsidP="00DD25F2">
            <w:pPr>
              <w:rPr>
                <w:rFonts w:cs="Arial"/>
                <w:szCs w:val="22"/>
              </w:rPr>
            </w:pPr>
            <w:r>
              <w:rPr>
                <w:rFonts w:cs="Arial"/>
                <w:szCs w:val="22"/>
              </w:rPr>
              <w:t>PROC</w:t>
            </w:r>
          </w:p>
        </w:tc>
        <w:tc>
          <w:tcPr>
            <w:tcW w:w="7128" w:type="dxa"/>
          </w:tcPr>
          <w:p w14:paraId="125AE571" w14:textId="73E96D10" w:rsidR="00826A99" w:rsidRPr="00976C98" w:rsidRDefault="00826A99" w:rsidP="00DD25F2">
            <w:pPr>
              <w:rPr>
                <w:rFonts w:cs="Arial"/>
                <w:szCs w:val="22"/>
              </w:rPr>
            </w:pPr>
            <w:r>
              <w:t>Proposal for Relief of an Overlay NPA Complex</w:t>
            </w:r>
          </w:p>
        </w:tc>
      </w:tr>
      <w:tr w:rsidR="00730F85" w:rsidRPr="00976C98" w14:paraId="37628E5A" w14:textId="77777777" w:rsidTr="00372F12">
        <w:trPr>
          <w:trHeight w:val="276"/>
          <w:jc w:val="center"/>
        </w:trPr>
        <w:tc>
          <w:tcPr>
            <w:tcW w:w="1728" w:type="dxa"/>
          </w:tcPr>
          <w:p w14:paraId="0EA60ED8" w14:textId="77777777" w:rsidR="00730F85" w:rsidRPr="00976C98" w:rsidRDefault="00730F85" w:rsidP="00DD25F2">
            <w:pPr>
              <w:rPr>
                <w:rFonts w:cs="Arial"/>
                <w:szCs w:val="22"/>
              </w:rPr>
            </w:pPr>
            <w:r w:rsidRPr="00976C98">
              <w:rPr>
                <w:rFonts w:cs="Arial"/>
                <w:szCs w:val="22"/>
              </w:rPr>
              <w:t>PSAP</w:t>
            </w:r>
          </w:p>
        </w:tc>
        <w:tc>
          <w:tcPr>
            <w:tcW w:w="7128" w:type="dxa"/>
          </w:tcPr>
          <w:p w14:paraId="13943283" w14:textId="77777777" w:rsidR="00730F85" w:rsidRPr="00976C98" w:rsidRDefault="00730F85" w:rsidP="00DD25F2">
            <w:pPr>
              <w:rPr>
                <w:rFonts w:cs="Arial"/>
                <w:szCs w:val="22"/>
              </w:rPr>
            </w:pPr>
            <w:r w:rsidRPr="00976C98">
              <w:rPr>
                <w:rFonts w:cs="Arial"/>
                <w:szCs w:val="22"/>
              </w:rPr>
              <w:t>Public Safety Answering Point</w:t>
            </w:r>
          </w:p>
        </w:tc>
      </w:tr>
      <w:tr w:rsidR="00DD25F2" w:rsidRPr="00976C98" w14:paraId="0631E84D" w14:textId="77777777" w:rsidTr="00372F12">
        <w:trPr>
          <w:trHeight w:val="276"/>
          <w:jc w:val="center"/>
        </w:trPr>
        <w:tc>
          <w:tcPr>
            <w:tcW w:w="1728" w:type="dxa"/>
          </w:tcPr>
          <w:p w14:paraId="5AFBE677" w14:textId="77777777" w:rsidR="00DD25F2" w:rsidRPr="00976C98" w:rsidRDefault="00DD25F2" w:rsidP="00DD25F2">
            <w:pPr>
              <w:rPr>
                <w:rFonts w:cs="Arial"/>
                <w:szCs w:val="22"/>
              </w:rPr>
            </w:pPr>
            <w:r w:rsidRPr="00976C98">
              <w:rPr>
                <w:rFonts w:cs="Arial"/>
                <w:szCs w:val="22"/>
              </w:rPr>
              <w:t>RIP</w:t>
            </w:r>
          </w:p>
        </w:tc>
        <w:tc>
          <w:tcPr>
            <w:tcW w:w="7128" w:type="dxa"/>
          </w:tcPr>
          <w:p w14:paraId="0CC53FEC" w14:textId="77777777" w:rsidR="00DD25F2" w:rsidRPr="00976C98" w:rsidRDefault="00DD25F2" w:rsidP="00DD25F2">
            <w:pPr>
              <w:rPr>
                <w:rFonts w:cs="Arial"/>
                <w:szCs w:val="22"/>
              </w:rPr>
            </w:pPr>
            <w:r w:rsidRPr="00976C98">
              <w:rPr>
                <w:rFonts w:cs="Arial"/>
                <w:szCs w:val="22"/>
              </w:rPr>
              <w:t>Relief Implementation Plan</w:t>
            </w:r>
          </w:p>
        </w:tc>
      </w:tr>
      <w:tr w:rsidR="00DD25F2" w:rsidRPr="00976C98" w14:paraId="400D606A" w14:textId="77777777" w:rsidTr="00372F12">
        <w:trPr>
          <w:trHeight w:val="276"/>
          <w:jc w:val="center"/>
        </w:trPr>
        <w:tc>
          <w:tcPr>
            <w:tcW w:w="1728" w:type="dxa"/>
          </w:tcPr>
          <w:p w14:paraId="43A981DA" w14:textId="77777777" w:rsidR="00DD25F2" w:rsidRPr="00976C98" w:rsidRDefault="00DD25F2" w:rsidP="00DD25F2">
            <w:pPr>
              <w:rPr>
                <w:rFonts w:cs="Arial"/>
                <w:szCs w:val="22"/>
              </w:rPr>
            </w:pPr>
            <w:r w:rsidRPr="00976C98">
              <w:rPr>
                <w:rFonts w:cs="Arial"/>
                <w:szCs w:val="22"/>
              </w:rPr>
              <w:t>R-NRUF</w:t>
            </w:r>
          </w:p>
        </w:tc>
        <w:tc>
          <w:tcPr>
            <w:tcW w:w="7128" w:type="dxa"/>
          </w:tcPr>
          <w:p w14:paraId="58E764A8" w14:textId="77777777" w:rsidR="00DD25F2" w:rsidRPr="00976C98" w:rsidRDefault="00DD25F2" w:rsidP="00DD25F2">
            <w:pPr>
              <w:rPr>
                <w:rFonts w:cs="Arial"/>
                <w:szCs w:val="22"/>
              </w:rPr>
            </w:pPr>
            <w:r w:rsidRPr="00976C98">
              <w:rPr>
                <w:rFonts w:cs="Arial"/>
                <w:szCs w:val="22"/>
              </w:rPr>
              <w:t>Relief Planning Numbering Resource Utilization Forecast</w:t>
            </w:r>
          </w:p>
        </w:tc>
      </w:tr>
      <w:tr w:rsidR="00DD25F2" w:rsidRPr="00976C98" w14:paraId="534A68F6" w14:textId="77777777" w:rsidTr="00372F12">
        <w:trPr>
          <w:trHeight w:val="276"/>
          <w:jc w:val="center"/>
        </w:trPr>
        <w:tc>
          <w:tcPr>
            <w:tcW w:w="1728" w:type="dxa"/>
          </w:tcPr>
          <w:p w14:paraId="5C38A51D" w14:textId="77777777" w:rsidR="00DD25F2" w:rsidRPr="00976C98" w:rsidRDefault="00DD25F2" w:rsidP="00DD25F2">
            <w:pPr>
              <w:rPr>
                <w:rFonts w:cs="Arial"/>
                <w:szCs w:val="22"/>
              </w:rPr>
            </w:pPr>
            <w:r w:rsidRPr="00976C98">
              <w:rPr>
                <w:rFonts w:cs="Arial"/>
                <w:szCs w:val="22"/>
              </w:rPr>
              <w:t>RPC</w:t>
            </w:r>
          </w:p>
        </w:tc>
        <w:tc>
          <w:tcPr>
            <w:tcW w:w="7128" w:type="dxa"/>
          </w:tcPr>
          <w:p w14:paraId="042324E0" w14:textId="77777777" w:rsidR="00DD25F2" w:rsidRPr="00976C98" w:rsidRDefault="00DD25F2" w:rsidP="00DD25F2">
            <w:pPr>
              <w:rPr>
                <w:rFonts w:cs="Arial"/>
                <w:szCs w:val="22"/>
              </w:rPr>
            </w:pPr>
            <w:r w:rsidRPr="00976C98">
              <w:rPr>
                <w:rFonts w:cs="Arial"/>
                <w:szCs w:val="22"/>
              </w:rPr>
              <w:t>Relief Planning Committee</w:t>
            </w:r>
          </w:p>
        </w:tc>
      </w:tr>
      <w:tr w:rsidR="00DD25F2" w:rsidRPr="00976C98" w14:paraId="44D0A374" w14:textId="77777777" w:rsidTr="00372F12">
        <w:trPr>
          <w:trHeight w:val="276"/>
          <w:jc w:val="center"/>
        </w:trPr>
        <w:tc>
          <w:tcPr>
            <w:tcW w:w="1728" w:type="dxa"/>
          </w:tcPr>
          <w:p w14:paraId="68A9790F" w14:textId="77777777" w:rsidR="00DD25F2" w:rsidRPr="00976C98" w:rsidRDefault="00DD25F2" w:rsidP="00FF7E8C">
            <w:pPr>
              <w:rPr>
                <w:rFonts w:cs="Arial"/>
                <w:szCs w:val="22"/>
              </w:rPr>
            </w:pPr>
            <w:r w:rsidRPr="00976C98">
              <w:rPr>
                <w:rFonts w:cs="Arial"/>
                <w:szCs w:val="22"/>
              </w:rPr>
              <w:t>TSP</w:t>
            </w:r>
          </w:p>
        </w:tc>
        <w:tc>
          <w:tcPr>
            <w:tcW w:w="7128" w:type="dxa"/>
          </w:tcPr>
          <w:p w14:paraId="48963088" w14:textId="77777777" w:rsidR="00DD25F2" w:rsidRPr="00976C98" w:rsidRDefault="00DD25F2" w:rsidP="00FF7E8C">
            <w:pPr>
              <w:rPr>
                <w:rFonts w:cs="Arial"/>
                <w:szCs w:val="22"/>
              </w:rPr>
            </w:pPr>
            <w:r w:rsidRPr="00976C98">
              <w:rPr>
                <w:rFonts w:cs="Arial"/>
                <w:szCs w:val="22"/>
              </w:rPr>
              <w:t>Telecommunications Service Provider</w:t>
            </w:r>
          </w:p>
        </w:tc>
      </w:tr>
      <w:tr w:rsidR="00DD25F2" w:rsidRPr="00976C98" w14:paraId="75F636BD" w14:textId="77777777" w:rsidTr="00372F12">
        <w:trPr>
          <w:trHeight w:val="276"/>
          <w:jc w:val="center"/>
        </w:trPr>
        <w:tc>
          <w:tcPr>
            <w:tcW w:w="1728" w:type="dxa"/>
          </w:tcPr>
          <w:p w14:paraId="131B6F03" w14:textId="77777777" w:rsidR="00DD25F2" w:rsidRPr="00976C98" w:rsidRDefault="00DD25F2" w:rsidP="00DD25F2">
            <w:pPr>
              <w:rPr>
                <w:rFonts w:cs="Arial"/>
                <w:szCs w:val="22"/>
              </w:rPr>
            </w:pPr>
            <w:r w:rsidRPr="00976C98">
              <w:rPr>
                <w:rFonts w:cs="Arial"/>
                <w:szCs w:val="22"/>
              </w:rPr>
              <w:t>WNP</w:t>
            </w:r>
          </w:p>
        </w:tc>
        <w:tc>
          <w:tcPr>
            <w:tcW w:w="7128" w:type="dxa"/>
          </w:tcPr>
          <w:p w14:paraId="1E7E7FB6" w14:textId="77777777" w:rsidR="00DD25F2" w:rsidRPr="00976C98" w:rsidRDefault="00DD25F2" w:rsidP="00DD25F2">
            <w:pPr>
              <w:rPr>
                <w:rFonts w:cs="Arial"/>
                <w:szCs w:val="22"/>
              </w:rPr>
            </w:pPr>
            <w:r w:rsidRPr="00976C98">
              <w:rPr>
                <w:rFonts w:cs="Arial"/>
                <w:szCs w:val="22"/>
              </w:rPr>
              <w:t>Wireless Number Portability</w:t>
            </w:r>
          </w:p>
        </w:tc>
      </w:tr>
      <w:tr w:rsidR="00DD25F2" w:rsidRPr="00976C98" w14:paraId="1AA6C135" w14:textId="77777777" w:rsidTr="00372F12">
        <w:trPr>
          <w:trHeight w:val="276"/>
          <w:jc w:val="center"/>
        </w:trPr>
        <w:tc>
          <w:tcPr>
            <w:tcW w:w="1728" w:type="dxa"/>
          </w:tcPr>
          <w:p w14:paraId="019EF7C3" w14:textId="77777777" w:rsidR="00DD25F2" w:rsidRPr="00976C98" w:rsidRDefault="00DD25F2" w:rsidP="00FF7E8C">
            <w:pPr>
              <w:rPr>
                <w:rFonts w:cs="Arial"/>
                <w:szCs w:val="22"/>
              </w:rPr>
            </w:pPr>
            <w:r w:rsidRPr="00976C98">
              <w:rPr>
                <w:rFonts w:cs="Arial"/>
                <w:szCs w:val="22"/>
              </w:rPr>
              <w:t>WSP</w:t>
            </w:r>
          </w:p>
        </w:tc>
        <w:tc>
          <w:tcPr>
            <w:tcW w:w="7128" w:type="dxa"/>
          </w:tcPr>
          <w:p w14:paraId="4A939422" w14:textId="5F283EAB" w:rsidR="00DD25F2" w:rsidRPr="00976C98" w:rsidRDefault="00DD25F2" w:rsidP="00DD25F2">
            <w:pPr>
              <w:rPr>
                <w:rFonts w:cs="Arial"/>
                <w:szCs w:val="22"/>
              </w:rPr>
            </w:pPr>
            <w:r w:rsidRPr="00976C98">
              <w:rPr>
                <w:rFonts w:cs="Arial"/>
                <w:szCs w:val="22"/>
              </w:rPr>
              <w:t>Wireless Service Provider</w:t>
            </w:r>
          </w:p>
        </w:tc>
      </w:tr>
    </w:tbl>
    <w:p w14:paraId="0A4EDFEE" w14:textId="77777777" w:rsidR="00537D02" w:rsidRPr="00976C98" w:rsidRDefault="00537D02"/>
    <w:p w14:paraId="0EF1607E" w14:textId="77777777" w:rsidR="00FF7E8C" w:rsidRPr="00976C98" w:rsidRDefault="00FF7E8C"/>
    <w:p w14:paraId="5D0F69A2" w14:textId="77777777" w:rsidR="00C54570" w:rsidRPr="00976C98" w:rsidRDefault="00C54570">
      <w:pPr>
        <w:sectPr w:rsidR="00C54570" w:rsidRPr="00976C98" w:rsidSect="00A55CF5">
          <w:headerReference w:type="default" r:id="rId13"/>
          <w:footerReference w:type="default" r:id="rId14"/>
          <w:footnotePr>
            <w:pos w:val="beneathText"/>
          </w:footnotePr>
          <w:endnotePr>
            <w:numFmt w:val="decimal"/>
          </w:endnotePr>
          <w:pgSz w:w="12240" w:h="15840" w:code="1"/>
          <w:pgMar w:top="720" w:right="1440" w:bottom="1440" w:left="1440" w:header="720" w:footer="576" w:gutter="0"/>
          <w:pgNumType w:fmt="lowerRoman" w:start="1"/>
          <w:cols w:space="720"/>
        </w:sectPr>
      </w:pPr>
    </w:p>
    <w:p w14:paraId="33545DF8" w14:textId="77777777" w:rsidR="00537D02" w:rsidRPr="00976C98" w:rsidRDefault="00537D02"/>
    <w:p w14:paraId="46A5BF12" w14:textId="3EAD7ED1" w:rsidR="00537D02" w:rsidRPr="00E10ECF" w:rsidRDefault="007D24A9" w:rsidP="00537D02">
      <w:pPr>
        <w:jc w:val="center"/>
        <w:rPr>
          <w:b/>
          <w:sz w:val="27"/>
          <w:szCs w:val="27"/>
        </w:rPr>
      </w:pPr>
      <w:r>
        <w:rPr>
          <w:b/>
          <w:sz w:val="27"/>
          <w:szCs w:val="27"/>
        </w:rPr>
        <w:t>Planning Document (PD)</w:t>
      </w:r>
      <w:r w:rsidR="00BC5450">
        <w:rPr>
          <w:b/>
          <w:sz w:val="27"/>
          <w:szCs w:val="27"/>
        </w:rPr>
        <w:t xml:space="preserve"> </w:t>
      </w:r>
      <w:r w:rsidR="00537D02" w:rsidRPr="00E10ECF">
        <w:rPr>
          <w:b/>
          <w:sz w:val="27"/>
          <w:szCs w:val="27"/>
        </w:rPr>
        <w:t>Number</w:t>
      </w:r>
      <w:r w:rsidR="009902C3" w:rsidRPr="00E10ECF">
        <w:rPr>
          <w:b/>
          <w:sz w:val="27"/>
          <w:szCs w:val="27"/>
        </w:rPr>
        <w:t>ing</w:t>
      </w:r>
      <w:r w:rsidR="00537D02" w:rsidRPr="00E10ECF">
        <w:rPr>
          <w:b/>
          <w:sz w:val="27"/>
          <w:szCs w:val="27"/>
        </w:rPr>
        <w:t xml:space="preserve"> Plan Area (NPA) </w:t>
      </w:r>
      <w:r w:rsidR="00BD3B06">
        <w:rPr>
          <w:b/>
          <w:sz w:val="27"/>
          <w:szCs w:val="27"/>
        </w:rPr>
        <w:t>782/902</w:t>
      </w:r>
    </w:p>
    <w:p w14:paraId="10C1744D" w14:textId="689779B9" w:rsidR="0031330B" w:rsidRPr="007F264C" w:rsidRDefault="0031330B" w:rsidP="00952B15"/>
    <w:p w14:paraId="16BD61C2" w14:textId="77777777" w:rsidR="00537D02" w:rsidRPr="00976C98" w:rsidRDefault="00537D02" w:rsidP="00537D02">
      <w:pPr>
        <w:pStyle w:val="Heading1"/>
      </w:pPr>
      <w:bookmarkStart w:id="5" w:name="_Toc66178139"/>
      <w:r w:rsidRPr="00976C98">
        <w:t>INTRODUCTION</w:t>
      </w:r>
      <w:bookmarkEnd w:id="5"/>
    </w:p>
    <w:p w14:paraId="68336DEB" w14:textId="77777777" w:rsidR="00E10ECF" w:rsidRDefault="00E10ECF" w:rsidP="00E10ECF"/>
    <w:p w14:paraId="3E48444F" w14:textId="4429C0C3" w:rsidR="001506CB" w:rsidRPr="00F63F04" w:rsidRDefault="001506CB" w:rsidP="001506CB">
      <w:pPr>
        <w:autoSpaceDE w:val="0"/>
        <w:autoSpaceDN w:val="0"/>
        <w:adjustRightInd w:val="0"/>
      </w:pPr>
      <w:r w:rsidRPr="00F63F04">
        <w:t xml:space="preserve">NPA 782/902 consists of </w:t>
      </w:r>
      <w:r>
        <w:t>174</w:t>
      </w:r>
      <w:r w:rsidRPr="00F63F04">
        <w:t xml:space="preserve"> Exchange Areas serving Nova Scotia and Prince Edward Island</w:t>
      </w:r>
      <w:r w:rsidRPr="00F63F04">
        <w:rPr>
          <w:rFonts w:cs="Arial"/>
          <w:szCs w:val="22"/>
        </w:rPr>
        <w:t>.</w:t>
      </w:r>
      <w:r w:rsidRPr="00F63F04">
        <w:t xml:space="preserve"> Based on the January 2025 G-NRUF results, NPA 782/902 is projected to exhaust in </w:t>
      </w:r>
      <w:r w:rsidR="000A2750">
        <w:t>February 2029</w:t>
      </w:r>
      <w:r w:rsidRPr="00F63F04">
        <w:t xml:space="preserve">. </w:t>
      </w:r>
    </w:p>
    <w:p w14:paraId="75715327" w14:textId="77777777" w:rsidR="001506CB" w:rsidRPr="00F63F04" w:rsidRDefault="001506CB" w:rsidP="001506CB"/>
    <w:p w14:paraId="178FF1D0" w14:textId="77777777" w:rsidR="001506CB" w:rsidRPr="00F63F04" w:rsidRDefault="001506CB" w:rsidP="001506CB">
      <w:r w:rsidRPr="00F63F04">
        <w:t>Neighbouring NPAs to NPA 782/902 that could be affected by this relief activity include 428/506.</w:t>
      </w:r>
    </w:p>
    <w:p w14:paraId="083C68BF" w14:textId="77777777" w:rsidR="001506CB" w:rsidRPr="00F63F04" w:rsidRDefault="001506CB" w:rsidP="001506CB"/>
    <w:p w14:paraId="108B1300" w14:textId="77777777" w:rsidR="001506CB" w:rsidRDefault="001506CB" w:rsidP="001506CB">
      <w:r w:rsidRPr="00F63F04">
        <w:t>The following table provides a high-level summary of the history of area code usage in the area currently served by NPA 782/902.</w:t>
      </w:r>
    </w:p>
    <w:p w14:paraId="38858824" w14:textId="77777777" w:rsidR="009C2B69" w:rsidRPr="00F63F04" w:rsidRDefault="009C2B69" w:rsidP="001506CB"/>
    <w:tbl>
      <w:tblPr>
        <w:tblStyle w:val="TableGrid"/>
        <w:tblW w:w="0" w:type="auto"/>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ook w:val="04A0" w:firstRow="1" w:lastRow="0" w:firstColumn="1" w:lastColumn="0" w:noHBand="0" w:noVBand="1"/>
      </w:tblPr>
      <w:tblGrid>
        <w:gridCol w:w="1350"/>
        <w:gridCol w:w="8190"/>
      </w:tblGrid>
      <w:tr w:rsidR="009C2B69" w:rsidRPr="00F63F04" w14:paraId="2B345883" w14:textId="77777777" w:rsidTr="00DA03F9">
        <w:tc>
          <w:tcPr>
            <w:tcW w:w="1350" w:type="dxa"/>
          </w:tcPr>
          <w:p w14:paraId="050236DF" w14:textId="77777777" w:rsidR="009C2B69" w:rsidRPr="00F63F04" w:rsidRDefault="009C2B69" w:rsidP="00DA03F9">
            <w:pPr>
              <w:jc w:val="center"/>
              <w:rPr>
                <w:b/>
              </w:rPr>
            </w:pPr>
            <w:r w:rsidRPr="00F63F04">
              <w:rPr>
                <w:b/>
              </w:rPr>
              <w:t>Year</w:t>
            </w:r>
          </w:p>
        </w:tc>
        <w:tc>
          <w:tcPr>
            <w:tcW w:w="8190" w:type="dxa"/>
          </w:tcPr>
          <w:p w14:paraId="40FFAA48" w14:textId="77777777" w:rsidR="009C2B69" w:rsidRPr="00F63F04" w:rsidRDefault="009C2B69" w:rsidP="00DA03F9">
            <w:pPr>
              <w:jc w:val="center"/>
              <w:rPr>
                <w:b/>
              </w:rPr>
            </w:pPr>
            <w:r w:rsidRPr="00F63F04">
              <w:rPr>
                <w:b/>
              </w:rPr>
              <w:t>Activity</w:t>
            </w:r>
          </w:p>
        </w:tc>
      </w:tr>
      <w:tr w:rsidR="009C2B69" w:rsidRPr="00F63F04" w14:paraId="51670D15" w14:textId="77777777" w:rsidTr="00DA03F9">
        <w:tc>
          <w:tcPr>
            <w:tcW w:w="1350" w:type="dxa"/>
          </w:tcPr>
          <w:p w14:paraId="12345097" w14:textId="77777777" w:rsidR="009C2B69" w:rsidRPr="00F63F04" w:rsidRDefault="009C2B69" w:rsidP="00DA03F9">
            <w:pPr>
              <w:jc w:val="center"/>
            </w:pPr>
            <w:r w:rsidRPr="00F63F04">
              <w:t>1947</w:t>
            </w:r>
          </w:p>
        </w:tc>
        <w:tc>
          <w:tcPr>
            <w:tcW w:w="8190" w:type="dxa"/>
          </w:tcPr>
          <w:p w14:paraId="7C0470C4" w14:textId="77777777" w:rsidR="009C2B69" w:rsidRPr="00F63F04" w:rsidRDefault="009C2B69" w:rsidP="00DA03F9">
            <w:pPr>
              <w:rPr>
                <w:rFonts w:cs="Arial"/>
                <w:szCs w:val="22"/>
              </w:rPr>
            </w:pPr>
            <w:r w:rsidRPr="00F63F04">
              <w:rPr>
                <w:rFonts w:cs="Arial"/>
                <w:szCs w:val="22"/>
              </w:rPr>
              <w:t>NPA 902 was assigned to Nova Scotia, New Brunswick, Prince Edward Island and Newfoundland and Labrador</w:t>
            </w:r>
          </w:p>
        </w:tc>
      </w:tr>
      <w:tr w:rsidR="009C2B69" w:rsidRPr="00F63F04" w14:paraId="1DB4127F" w14:textId="77777777" w:rsidTr="00DA03F9">
        <w:tc>
          <w:tcPr>
            <w:tcW w:w="1350" w:type="dxa"/>
          </w:tcPr>
          <w:p w14:paraId="796DBE76" w14:textId="77777777" w:rsidR="009C2B69" w:rsidRPr="00F63F04" w:rsidRDefault="009C2B69" w:rsidP="00DA03F9">
            <w:pPr>
              <w:jc w:val="center"/>
            </w:pPr>
            <w:r w:rsidRPr="00F63F04">
              <w:t>1955</w:t>
            </w:r>
          </w:p>
        </w:tc>
        <w:tc>
          <w:tcPr>
            <w:tcW w:w="8190" w:type="dxa"/>
          </w:tcPr>
          <w:p w14:paraId="02309AEC" w14:textId="77777777" w:rsidR="009C2B69" w:rsidRPr="00F63F04" w:rsidRDefault="009C2B69" w:rsidP="00DA03F9">
            <w:pPr>
              <w:rPr>
                <w:rFonts w:cs="Arial"/>
                <w:szCs w:val="22"/>
              </w:rPr>
            </w:pPr>
            <w:r w:rsidRPr="00F63F04">
              <w:rPr>
                <w:rFonts w:cs="Arial"/>
                <w:szCs w:val="22"/>
              </w:rPr>
              <w:t>New Brunswick and Newfoundland and Labrador were removed from NPA 902. NPA 902 only covers Nova Scotia and Prince Edward Island</w:t>
            </w:r>
          </w:p>
        </w:tc>
      </w:tr>
      <w:tr w:rsidR="009C2B69" w:rsidRPr="00F63F04" w14:paraId="5EF7DD51" w14:textId="77777777" w:rsidTr="00DA03F9">
        <w:tc>
          <w:tcPr>
            <w:tcW w:w="1350" w:type="dxa"/>
          </w:tcPr>
          <w:p w14:paraId="203665E9" w14:textId="77777777" w:rsidR="009C2B69" w:rsidRPr="00F63F04" w:rsidRDefault="009C2B69" w:rsidP="00DA03F9">
            <w:pPr>
              <w:jc w:val="center"/>
            </w:pPr>
            <w:r w:rsidRPr="00F63F04">
              <w:t>2014</w:t>
            </w:r>
          </w:p>
        </w:tc>
        <w:tc>
          <w:tcPr>
            <w:tcW w:w="8190" w:type="dxa"/>
          </w:tcPr>
          <w:p w14:paraId="61F068F8" w14:textId="77777777" w:rsidR="009C2B69" w:rsidRPr="00F63F04" w:rsidRDefault="009C2B69" w:rsidP="00DA03F9">
            <w:pPr>
              <w:rPr>
                <w:rFonts w:cs="Arial"/>
                <w:szCs w:val="22"/>
              </w:rPr>
            </w:pPr>
            <w:r w:rsidRPr="00F63F04">
              <w:rPr>
                <w:rFonts w:cs="Arial"/>
                <w:szCs w:val="22"/>
              </w:rPr>
              <w:t>New area code 782 was implemented using the Distributed Overlay method.</w:t>
            </w:r>
          </w:p>
        </w:tc>
      </w:tr>
    </w:tbl>
    <w:p w14:paraId="3E514D15" w14:textId="77777777" w:rsidR="00E10ECF" w:rsidRDefault="00E10ECF" w:rsidP="00E10ECF"/>
    <w:p w14:paraId="43398006" w14:textId="3BEEE4EB" w:rsidR="000C6C26" w:rsidRDefault="000C6C26" w:rsidP="000C6C26">
      <w:pPr>
        <w:rPr>
          <w:szCs w:val="22"/>
        </w:rPr>
      </w:pPr>
      <w:r w:rsidRPr="00976C98">
        <w:rPr>
          <w:szCs w:val="22"/>
        </w:rPr>
        <w:t xml:space="preserve">The table below provides a brief overview of recent activities leading to the development of this </w:t>
      </w:r>
      <w:r w:rsidR="00AC1299">
        <w:rPr>
          <w:szCs w:val="22"/>
        </w:rPr>
        <w:t>P</w:t>
      </w:r>
      <w:r w:rsidR="00BC5450">
        <w:rPr>
          <w:szCs w:val="22"/>
        </w:rPr>
        <w:t>D</w:t>
      </w:r>
      <w:r w:rsidR="00AC1299" w:rsidRPr="00976C98">
        <w:rPr>
          <w:szCs w:val="22"/>
        </w:rPr>
        <w:t xml:space="preserve"> </w:t>
      </w:r>
      <w:r w:rsidRPr="00976C98">
        <w:rPr>
          <w:szCs w:val="22"/>
        </w:rPr>
        <w:t>for NPA </w:t>
      </w:r>
      <w:r w:rsidR="00D703D7">
        <w:rPr>
          <w:szCs w:val="22"/>
        </w:rPr>
        <w:t>782/902</w:t>
      </w:r>
      <w:r w:rsidRPr="00976C98">
        <w:rPr>
          <w:szCs w:val="22"/>
        </w:rPr>
        <w:t>.</w:t>
      </w:r>
    </w:p>
    <w:p w14:paraId="36FFF492" w14:textId="77777777" w:rsidR="002F01F5" w:rsidRPr="00976C98" w:rsidRDefault="002F01F5" w:rsidP="000C6C26">
      <w:pPr>
        <w:rPr>
          <w:szCs w:val="22"/>
        </w:rPr>
      </w:pPr>
    </w:p>
    <w:tbl>
      <w:tblPr>
        <w:tblStyle w:val="TableGrid"/>
        <w:tblW w:w="0" w:type="auto"/>
        <w:tblInd w:w="-10"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ook w:val="04A0" w:firstRow="1" w:lastRow="0" w:firstColumn="1" w:lastColumn="0" w:noHBand="0" w:noVBand="1"/>
      </w:tblPr>
      <w:tblGrid>
        <w:gridCol w:w="2149"/>
        <w:gridCol w:w="7229"/>
      </w:tblGrid>
      <w:tr w:rsidR="002F01F5" w:rsidRPr="00F63F04" w14:paraId="4C9A1C0E" w14:textId="77777777" w:rsidTr="00DA03F9">
        <w:trPr>
          <w:cantSplit/>
          <w:tblHeader/>
        </w:trPr>
        <w:tc>
          <w:tcPr>
            <w:tcW w:w="2149" w:type="dxa"/>
            <w:vAlign w:val="center"/>
          </w:tcPr>
          <w:p w14:paraId="76059B85" w14:textId="77777777" w:rsidR="002F01F5" w:rsidRPr="00F63F04" w:rsidRDefault="002F01F5" w:rsidP="00DA03F9">
            <w:pPr>
              <w:jc w:val="center"/>
              <w:rPr>
                <w:b/>
                <w:szCs w:val="22"/>
              </w:rPr>
            </w:pPr>
            <w:r w:rsidRPr="00F63F04">
              <w:rPr>
                <w:b/>
                <w:szCs w:val="22"/>
              </w:rPr>
              <w:t>Date</w:t>
            </w:r>
          </w:p>
        </w:tc>
        <w:tc>
          <w:tcPr>
            <w:tcW w:w="7229" w:type="dxa"/>
            <w:vAlign w:val="center"/>
          </w:tcPr>
          <w:p w14:paraId="502C3FD8" w14:textId="77777777" w:rsidR="002F01F5" w:rsidRPr="00F63F04" w:rsidRDefault="002F01F5" w:rsidP="00DA03F9">
            <w:pPr>
              <w:jc w:val="center"/>
              <w:rPr>
                <w:b/>
                <w:szCs w:val="22"/>
              </w:rPr>
            </w:pPr>
            <w:r w:rsidRPr="00F63F04">
              <w:rPr>
                <w:b/>
                <w:szCs w:val="22"/>
              </w:rPr>
              <w:t>Activity</w:t>
            </w:r>
          </w:p>
        </w:tc>
      </w:tr>
      <w:tr w:rsidR="002F01F5" w:rsidRPr="00F63F04" w14:paraId="66C9CD08" w14:textId="77777777" w:rsidTr="00DA03F9">
        <w:trPr>
          <w:cantSplit/>
        </w:trPr>
        <w:tc>
          <w:tcPr>
            <w:tcW w:w="2149" w:type="dxa"/>
            <w:vAlign w:val="center"/>
          </w:tcPr>
          <w:p w14:paraId="4F333614" w14:textId="77777777" w:rsidR="002F01F5" w:rsidRPr="00F63F04" w:rsidRDefault="002F01F5" w:rsidP="00DA03F9">
            <w:pPr>
              <w:jc w:val="center"/>
              <w:rPr>
                <w:szCs w:val="22"/>
              </w:rPr>
            </w:pPr>
            <w:r w:rsidRPr="00F63F04">
              <w:rPr>
                <w:szCs w:val="22"/>
              </w:rPr>
              <w:t xml:space="preserve">27 March 2025 </w:t>
            </w:r>
          </w:p>
        </w:tc>
        <w:tc>
          <w:tcPr>
            <w:tcW w:w="7229" w:type="dxa"/>
          </w:tcPr>
          <w:p w14:paraId="7AAE73CE" w14:textId="77777777" w:rsidR="002F01F5" w:rsidRPr="00F63F04" w:rsidRDefault="002F01F5" w:rsidP="00DA03F9">
            <w:pPr>
              <w:rPr>
                <w:b/>
                <w:szCs w:val="22"/>
              </w:rPr>
            </w:pPr>
            <w:r w:rsidRPr="00F63F04">
              <w:rPr>
                <w:szCs w:val="22"/>
              </w:rPr>
              <w:t>The CNA published the January 2025 G-NRUF results indicating a Projected Exhaust Date of June 2028. The CNA requested that CRTC staff issue a Notice of Consultation (NoC) to establish an ad hoc Relief Planning Committee for NPA 782/902.</w:t>
            </w:r>
          </w:p>
          <w:p w14:paraId="119D9E2D" w14:textId="77777777" w:rsidR="002F01F5" w:rsidRPr="00F63F04" w:rsidRDefault="002F01F5" w:rsidP="00DA03F9">
            <w:pPr>
              <w:rPr>
                <w:szCs w:val="22"/>
              </w:rPr>
            </w:pPr>
          </w:p>
        </w:tc>
      </w:tr>
      <w:tr w:rsidR="002F01F5" w:rsidRPr="00F63F04" w14:paraId="74B72D85" w14:textId="77777777" w:rsidTr="00DA03F9">
        <w:trPr>
          <w:cantSplit/>
        </w:trPr>
        <w:tc>
          <w:tcPr>
            <w:tcW w:w="2149" w:type="dxa"/>
            <w:vAlign w:val="center"/>
          </w:tcPr>
          <w:p w14:paraId="66CB9DF2" w14:textId="77777777" w:rsidR="002F01F5" w:rsidRPr="00F63F04" w:rsidRDefault="002F01F5" w:rsidP="00DA03F9">
            <w:pPr>
              <w:jc w:val="center"/>
              <w:rPr>
                <w:szCs w:val="22"/>
              </w:rPr>
            </w:pPr>
            <w:r w:rsidRPr="00F63F04">
              <w:rPr>
                <w:szCs w:val="22"/>
              </w:rPr>
              <w:t>23 June 2025</w:t>
            </w:r>
          </w:p>
        </w:tc>
        <w:tc>
          <w:tcPr>
            <w:tcW w:w="7229" w:type="dxa"/>
          </w:tcPr>
          <w:p w14:paraId="2C77384A" w14:textId="77777777" w:rsidR="002F01F5" w:rsidRPr="00F63F04" w:rsidRDefault="002F01F5" w:rsidP="00DA03F9">
            <w:pPr>
              <w:rPr>
                <w:szCs w:val="22"/>
              </w:rPr>
            </w:pPr>
            <w:r w:rsidRPr="00F63F04">
              <w:rPr>
                <w:szCs w:val="22"/>
              </w:rPr>
              <w:t xml:space="preserve">The CRTC issued Telecom NoC CRTC 2025-155 - </w:t>
            </w:r>
            <w:r w:rsidRPr="00F63F04">
              <w:rPr>
                <w:i/>
                <w:iCs/>
                <w:szCs w:val="22"/>
              </w:rPr>
              <w:t>Establishment of a CISC ad hoc committee for relief planning for area codes 782 and 902 in Nova Scotia and Prince Edward Island</w:t>
            </w:r>
          </w:p>
        </w:tc>
      </w:tr>
      <w:tr w:rsidR="00593B89" w:rsidRPr="00F63F04" w14:paraId="2AD8E1E1" w14:textId="77777777" w:rsidTr="00DA03F9">
        <w:trPr>
          <w:cantSplit/>
        </w:trPr>
        <w:tc>
          <w:tcPr>
            <w:tcW w:w="2149" w:type="dxa"/>
            <w:vAlign w:val="center"/>
          </w:tcPr>
          <w:p w14:paraId="79E73553" w14:textId="34E2FE87" w:rsidR="00593B89" w:rsidRPr="00F63F04" w:rsidRDefault="00403605" w:rsidP="00DA03F9">
            <w:pPr>
              <w:jc w:val="center"/>
              <w:rPr>
                <w:szCs w:val="22"/>
              </w:rPr>
            </w:pPr>
            <w:r>
              <w:rPr>
                <w:szCs w:val="22"/>
              </w:rPr>
              <w:t>3 October 2025</w:t>
            </w:r>
          </w:p>
        </w:tc>
        <w:tc>
          <w:tcPr>
            <w:tcW w:w="7229" w:type="dxa"/>
          </w:tcPr>
          <w:p w14:paraId="28E50CB9" w14:textId="20202F0E" w:rsidR="007F5210" w:rsidRDefault="007F5210" w:rsidP="007F5210">
            <w:pPr>
              <w:autoSpaceDE w:val="0"/>
              <w:autoSpaceDN w:val="0"/>
              <w:adjustRightInd w:val="0"/>
              <w:rPr>
                <w:szCs w:val="22"/>
              </w:rPr>
            </w:pPr>
            <w:r>
              <w:rPr>
                <w:szCs w:val="22"/>
              </w:rPr>
              <w:t>The C</w:t>
            </w:r>
            <w:r w:rsidR="000A1E71">
              <w:rPr>
                <w:szCs w:val="22"/>
              </w:rPr>
              <w:t>N</w:t>
            </w:r>
            <w:r>
              <w:rPr>
                <w:szCs w:val="22"/>
              </w:rPr>
              <w:t xml:space="preserve">A published the July 2025 NRUF results </w:t>
            </w:r>
            <w:r w:rsidR="000A1E71">
              <w:rPr>
                <w:szCs w:val="22"/>
              </w:rPr>
              <w:t xml:space="preserve">indicating </w:t>
            </w:r>
            <w:r w:rsidRPr="00604215">
              <w:rPr>
                <w:szCs w:val="22"/>
              </w:rPr>
              <w:t>that NPA</w:t>
            </w:r>
            <w:r>
              <w:rPr>
                <w:szCs w:val="22"/>
              </w:rPr>
              <w:t> 782/902</w:t>
            </w:r>
            <w:r w:rsidRPr="00604215">
              <w:rPr>
                <w:szCs w:val="22"/>
              </w:rPr>
              <w:t xml:space="preserve"> </w:t>
            </w:r>
            <w:r>
              <w:rPr>
                <w:szCs w:val="22"/>
              </w:rPr>
              <w:t>PED was delayed by 32 months</w:t>
            </w:r>
            <w:r>
              <w:rPr>
                <w:rFonts w:cs="Arial"/>
                <w:bCs/>
                <w:lang w:val="en-US"/>
              </w:rPr>
              <w:t xml:space="preserve"> which</w:t>
            </w:r>
            <w:r w:rsidR="00FC453E">
              <w:rPr>
                <w:rFonts w:cs="Arial"/>
                <w:bCs/>
                <w:lang w:val="en-US"/>
              </w:rPr>
              <w:t>, a</w:t>
            </w:r>
            <w:r>
              <w:rPr>
                <w:rFonts w:cs="Arial"/>
                <w:bCs/>
                <w:lang w:val="en-US"/>
              </w:rPr>
              <w:t>ccording to Appendix J of the NPA Relief Planning Guideline, triggers an automatic deferral. As the NPA 782/902 TIF Report has not been submitted yet to the CRTC, it has been decided to pause the submission of this report.</w:t>
            </w:r>
          </w:p>
          <w:p w14:paraId="35F59EC6" w14:textId="77777777" w:rsidR="00593B89" w:rsidRPr="00F63F04" w:rsidRDefault="00593B89" w:rsidP="00DA03F9">
            <w:pPr>
              <w:rPr>
                <w:szCs w:val="22"/>
              </w:rPr>
            </w:pPr>
          </w:p>
        </w:tc>
      </w:tr>
      <w:tr w:rsidR="00593B89" w:rsidRPr="00F63F04" w14:paraId="00A163B0" w14:textId="77777777" w:rsidTr="00DA03F9">
        <w:trPr>
          <w:cantSplit/>
        </w:trPr>
        <w:tc>
          <w:tcPr>
            <w:tcW w:w="2149" w:type="dxa"/>
            <w:vAlign w:val="center"/>
          </w:tcPr>
          <w:p w14:paraId="5D5E474F" w14:textId="0676A63A" w:rsidR="00593B89" w:rsidRPr="00F63F04" w:rsidRDefault="004C222B" w:rsidP="00DA03F9">
            <w:pPr>
              <w:jc w:val="center"/>
              <w:rPr>
                <w:szCs w:val="22"/>
              </w:rPr>
            </w:pPr>
            <w:r>
              <w:rPr>
                <w:szCs w:val="22"/>
              </w:rPr>
              <w:t>2 April 2026</w:t>
            </w:r>
          </w:p>
        </w:tc>
        <w:tc>
          <w:tcPr>
            <w:tcW w:w="7229" w:type="dxa"/>
          </w:tcPr>
          <w:p w14:paraId="04E281FC" w14:textId="3300FEC1" w:rsidR="001F0B88" w:rsidRPr="00F63F04" w:rsidRDefault="00164E65" w:rsidP="00DA03F9">
            <w:pPr>
              <w:rPr>
                <w:szCs w:val="22"/>
              </w:rPr>
            </w:pPr>
            <w:r w:rsidRPr="00F63F04">
              <w:rPr>
                <w:szCs w:val="22"/>
              </w:rPr>
              <w:t>The CNA published the January 202</w:t>
            </w:r>
            <w:r>
              <w:rPr>
                <w:szCs w:val="22"/>
              </w:rPr>
              <w:t>6</w:t>
            </w:r>
            <w:r w:rsidRPr="00F63F04">
              <w:rPr>
                <w:szCs w:val="22"/>
              </w:rPr>
              <w:t xml:space="preserve"> </w:t>
            </w:r>
            <w:r>
              <w:rPr>
                <w:szCs w:val="22"/>
              </w:rPr>
              <w:t>S</w:t>
            </w:r>
            <w:r w:rsidRPr="00F63F04">
              <w:rPr>
                <w:szCs w:val="22"/>
              </w:rPr>
              <w:t xml:space="preserve">-NRUF results indicating a Projected Exhaust Date of </w:t>
            </w:r>
            <w:r w:rsidR="005143F8">
              <w:rPr>
                <w:szCs w:val="22"/>
              </w:rPr>
              <w:t>February</w:t>
            </w:r>
            <w:r w:rsidRPr="00F63F04">
              <w:rPr>
                <w:szCs w:val="22"/>
              </w:rPr>
              <w:t xml:space="preserve"> 202</w:t>
            </w:r>
            <w:r w:rsidR="005143F8">
              <w:rPr>
                <w:szCs w:val="22"/>
              </w:rPr>
              <w:t>9</w:t>
            </w:r>
            <w:r w:rsidR="004941EF">
              <w:rPr>
                <w:szCs w:val="22"/>
              </w:rPr>
              <w:t xml:space="preserve"> which brought </w:t>
            </w:r>
            <w:r w:rsidR="002E2FBA">
              <w:rPr>
                <w:szCs w:val="22"/>
              </w:rPr>
              <w:t xml:space="preserve">back the </w:t>
            </w:r>
            <w:r w:rsidR="004941EF" w:rsidRPr="00604215">
              <w:rPr>
                <w:szCs w:val="22"/>
              </w:rPr>
              <w:t>NPA</w:t>
            </w:r>
            <w:r w:rsidR="004941EF">
              <w:rPr>
                <w:szCs w:val="22"/>
              </w:rPr>
              <w:t> 782/902</w:t>
            </w:r>
            <w:r w:rsidR="004941EF" w:rsidRPr="00604215">
              <w:rPr>
                <w:szCs w:val="22"/>
              </w:rPr>
              <w:t xml:space="preserve"> </w:t>
            </w:r>
            <w:r w:rsidR="002E2FBA">
              <w:rPr>
                <w:szCs w:val="22"/>
              </w:rPr>
              <w:t xml:space="preserve">into </w:t>
            </w:r>
            <w:r w:rsidR="004941EF" w:rsidRPr="00604215">
              <w:rPr>
                <w:szCs w:val="22"/>
              </w:rPr>
              <w:t xml:space="preserve">the relief planning window of </w:t>
            </w:r>
            <w:r w:rsidR="004941EF">
              <w:rPr>
                <w:szCs w:val="22"/>
              </w:rPr>
              <w:t xml:space="preserve">36 </w:t>
            </w:r>
            <w:r w:rsidR="004941EF" w:rsidRPr="00604215">
              <w:rPr>
                <w:szCs w:val="22"/>
              </w:rPr>
              <w:t>months</w:t>
            </w:r>
            <w:r w:rsidR="002E2FBA">
              <w:rPr>
                <w:szCs w:val="22"/>
              </w:rPr>
              <w:t>.</w:t>
            </w:r>
          </w:p>
        </w:tc>
      </w:tr>
    </w:tbl>
    <w:p w14:paraId="61945EFA" w14:textId="77777777" w:rsidR="004832DE" w:rsidRDefault="004832DE" w:rsidP="004832D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rPr>
          <w:szCs w:val="22"/>
        </w:rPr>
      </w:pPr>
    </w:p>
    <w:p w14:paraId="767E4B15" w14:textId="40646655" w:rsidR="00736CCF" w:rsidRDefault="00736CCF" w:rsidP="000C6C26">
      <w:pPr>
        <w:rPr>
          <w:szCs w:val="22"/>
        </w:rPr>
      </w:pPr>
      <w:r>
        <w:rPr>
          <w:szCs w:val="22"/>
        </w:rPr>
        <w:t>This Planning Document</w:t>
      </w:r>
      <w:r w:rsidRPr="00D449DA">
        <w:rPr>
          <w:szCs w:val="22"/>
        </w:rPr>
        <w:t xml:space="preserve"> is prepared by the </w:t>
      </w:r>
      <w:r>
        <w:rPr>
          <w:szCs w:val="22"/>
        </w:rPr>
        <w:t>RPC</w:t>
      </w:r>
      <w:r w:rsidRPr="00976C98">
        <w:rPr>
          <w:szCs w:val="22"/>
        </w:rPr>
        <w:t xml:space="preserve"> in accordance with </w:t>
      </w:r>
      <w:r w:rsidRPr="006C6509">
        <w:rPr>
          <w:szCs w:val="22"/>
        </w:rPr>
        <w:t>Telecom Notice of Consultation CRTC 20</w:t>
      </w:r>
      <w:r w:rsidR="0056117F">
        <w:rPr>
          <w:szCs w:val="22"/>
        </w:rPr>
        <w:t>25-1</w:t>
      </w:r>
      <w:r w:rsidR="00017330">
        <w:rPr>
          <w:szCs w:val="22"/>
        </w:rPr>
        <w:t>5</w:t>
      </w:r>
      <w:r w:rsidR="0056117F">
        <w:rPr>
          <w:szCs w:val="22"/>
        </w:rPr>
        <w:t>5</w:t>
      </w:r>
      <w:r w:rsidRPr="006C6509">
        <w:rPr>
          <w:szCs w:val="22"/>
        </w:rPr>
        <w:t xml:space="preserve"> and</w:t>
      </w:r>
      <w:r w:rsidRPr="00976C98">
        <w:rPr>
          <w:szCs w:val="22"/>
        </w:rPr>
        <w:t xml:space="preserve"> the </w:t>
      </w:r>
      <w:r w:rsidRPr="00976C98">
        <w:rPr>
          <w:i/>
          <w:szCs w:val="22"/>
        </w:rPr>
        <w:t>Canadian NPA Relief Planning Guideline</w:t>
      </w:r>
      <w:r w:rsidRPr="00976C98">
        <w:rPr>
          <w:szCs w:val="22"/>
        </w:rPr>
        <w:t xml:space="preserve"> (the Guideline). </w:t>
      </w:r>
      <w:r w:rsidR="00BC5450">
        <w:rPr>
          <w:szCs w:val="22"/>
        </w:rPr>
        <w:t xml:space="preserve"> </w:t>
      </w:r>
      <w:r w:rsidRPr="00976C98">
        <w:rPr>
          <w:szCs w:val="22"/>
        </w:rPr>
        <w:t xml:space="preserve">A copy of the Guideline is available from the Canadian Radio-Television and Telecommunications Commission (CRTC), CRTC Interconnection Steering Committee (CISC), Canadian Steering Committee on Numbering (CSCN) guidelines web page at: </w:t>
      </w:r>
      <w:hyperlink r:id="rId15" w:history="1">
        <w:r w:rsidRPr="004601F6">
          <w:rPr>
            <w:rStyle w:val="Hyperlink"/>
            <w:color w:val="0070C0"/>
            <w:szCs w:val="22"/>
          </w:rPr>
          <w:t>https://crtc.gc.ca/cisc/eng/cisf3fg.htm</w:t>
        </w:r>
      </w:hyperlink>
      <w:r w:rsidRPr="00976C98">
        <w:rPr>
          <w:szCs w:val="22"/>
        </w:rPr>
        <w:t>.</w:t>
      </w:r>
    </w:p>
    <w:p w14:paraId="2D08CE83" w14:textId="72BFD94F" w:rsidR="000C6C26" w:rsidRDefault="000C6C26" w:rsidP="000C6C26">
      <w:pPr>
        <w:rPr>
          <w:szCs w:val="22"/>
        </w:rPr>
      </w:pPr>
    </w:p>
    <w:p w14:paraId="5596415B" w14:textId="77777777" w:rsidR="000C6C26" w:rsidRPr="00976C98" w:rsidRDefault="000C6C26" w:rsidP="000C6C26">
      <w:pPr>
        <w:rPr>
          <w:szCs w:val="22"/>
        </w:rPr>
      </w:pPr>
      <w:r w:rsidRPr="00976C98">
        <w:rPr>
          <w:szCs w:val="22"/>
        </w:rPr>
        <w:lastRenderedPageBreak/>
        <w:t>The objective of the NPA Relief Planning process is to ensure that CO Codes and telephone numbers are always available for use by TSPs and their customers in the geographic area requiring relief.</w:t>
      </w:r>
    </w:p>
    <w:p w14:paraId="00562FEE" w14:textId="77777777" w:rsidR="000C6C26" w:rsidRPr="00976C98" w:rsidRDefault="000C6C26" w:rsidP="000C6C26">
      <w:pPr>
        <w:rPr>
          <w:szCs w:val="22"/>
        </w:rPr>
      </w:pPr>
    </w:p>
    <w:p w14:paraId="05797835" w14:textId="77777777" w:rsidR="000C6C26" w:rsidRPr="00976C98" w:rsidRDefault="000C6C26" w:rsidP="000C6C26">
      <w:pPr>
        <w:rPr>
          <w:szCs w:val="22"/>
        </w:rPr>
      </w:pPr>
      <w:r w:rsidRPr="00976C98">
        <w:rPr>
          <w:szCs w:val="22"/>
        </w:rPr>
        <w:t>It is very important to closely monitor the CO Code requirements of all existing and prospective CO Code Holders so that relief can be timed to ensure that CO Codes and telephone numbers are always available for service providers and customers.</w:t>
      </w:r>
    </w:p>
    <w:p w14:paraId="20054C52" w14:textId="77777777" w:rsidR="000C6C26" w:rsidRPr="00976C98" w:rsidRDefault="000C6C26" w:rsidP="000C6C26">
      <w:pPr>
        <w:rPr>
          <w:szCs w:val="22"/>
          <w:highlight w:val="yellow"/>
        </w:rPr>
      </w:pPr>
    </w:p>
    <w:p w14:paraId="064D9715" w14:textId="3459702C" w:rsidR="000C6C26" w:rsidRDefault="00BD4E46" w:rsidP="000C6C26">
      <w:pPr>
        <w:rPr>
          <w:szCs w:val="22"/>
        </w:rPr>
      </w:pPr>
      <w:r w:rsidRPr="00A17FEB">
        <w:rPr>
          <w:szCs w:val="22"/>
        </w:rPr>
        <w:t>In this P</w:t>
      </w:r>
      <w:r w:rsidR="00BC5450">
        <w:rPr>
          <w:szCs w:val="22"/>
        </w:rPr>
        <w:t>D</w:t>
      </w:r>
      <w:r w:rsidRPr="00A17FEB">
        <w:rPr>
          <w:szCs w:val="22"/>
        </w:rPr>
        <w:t xml:space="preserve">, </w:t>
      </w:r>
      <w:r w:rsidR="0053215B">
        <w:rPr>
          <w:szCs w:val="22"/>
        </w:rPr>
        <w:t xml:space="preserve">a </w:t>
      </w:r>
      <w:r w:rsidRPr="00A17FEB">
        <w:rPr>
          <w:szCs w:val="22"/>
        </w:rPr>
        <w:t xml:space="preserve">single </w:t>
      </w:r>
      <w:r w:rsidR="000C6C26" w:rsidRPr="00A17FEB">
        <w:rPr>
          <w:szCs w:val="22"/>
        </w:rPr>
        <w:t xml:space="preserve">option </w:t>
      </w:r>
      <w:r w:rsidRPr="00A17FEB">
        <w:rPr>
          <w:szCs w:val="22"/>
        </w:rPr>
        <w:t xml:space="preserve">is identified </w:t>
      </w:r>
      <w:r w:rsidR="000C6C26" w:rsidRPr="00A17FEB">
        <w:rPr>
          <w:szCs w:val="22"/>
        </w:rPr>
        <w:t xml:space="preserve">for providing NPA relief in the </w:t>
      </w:r>
      <w:r w:rsidR="00D6212C" w:rsidRPr="00A17FEB">
        <w:rPr>
          <w:szCs w:val="22"/>
        </w:rPr>
        <w:t>NPA </w:t>
      </w:r>
      <w:r w:rsidR="004D7406">
        <w:rPr>
          <w:szCs w:val="22"/>
        </w:rPr>
        <w:t>782/902</w:t>
      </w:r>
      <w:r w:rsidR="000C6C26" w:rsidRPr="00A17FEB">
        <w:rPr>
          <w:szCs w:val="22"/>
        </w:rPr>
        <w:t xml:space="preserve"> geographic area</w:t>
      </w:r>
      <w:r w:rsidRPr="00A17FEB">
        <w:rPr>
          <w:szCs w:val="22"/>
        </w:rPr>
        <w:t>.</w:t>
      </w:r>
      <w:r w:rsidR="000C6C26" w:rsidRPr="00793F32">
        <w:rPr>
          <w:szCs w:val="22"/>
        </w:rPr>
        <w:t xml:space="preserve"> Given the magnitude of this undertaking, intercompany commitment and co</w:t>
      </w:r>
      <w:r w:rsidR="00275AFC" w:rsidRPr="00793F32">
        <w:rPr>
          <w:szCs w:val="22"/>
        </w:rPr>
        <w:noBreakHyphen/>
      </w:r>
      <w:r w:rsidR="000C6C26" w:rsidRPr="00793F32">
        <w:rPr>
          <w:szCs w:val="22"/>
        </w:rPr>
        <w:t xml:space="preserve">operation are essential throughout the planning, provisioning and implementation stages of the introduction of </w:t>
      </w:r>
      <w:r w:rsidR="005A1B6F">
        <w:rPr>
          <w:szCs w:val="22"/>
        </w:rPr>
        <w:t>the</w:t>
      </w:r>
      <w:r w:rsidR="005A1B6F" w:rsidRPr="00793F32">
        <w:rPr>
          <w:szCs w:val="22"/>
        </w:rPr>
        <w:t xml:space="preserve"> </w:t>
      </w:r>
      <w:r w:rsidR="000C6C26" w:rsidRPr="00793F32">
        <w:rPr>
          <w:szCs w:val="22"/>
        </w:rPr>
        <w:t>new NPA.</w:t>
      </w:r>
    </w:p>
    <w:p w14:paraId="56E03E40" w14:textId="77777777" w:rsidR="00AF4E2D" w:rsidRDefault="00AF4E2D" w:rsidP="000C6C26">
      <w:pPr>
        <w:rPr>
          <w:szCs w:val="22"/>
        </w:rPr>
      </w:pPr>
    </w:p>
    <w:p w14:paraId="2DFDB697" w14:textId="77777777" w:rsidR="000C6C26" w:rsidRPr="00976C98" w:rsidRDefault="000C6C26" w:rsidP="000C6C26">
      <w:pPr>
        <w:pStyle w:val="Heading1"/>
      </w:pPr>
      <w:bookmarkStart w:id="6" w:name="_Toc454944931"/>
      <w:bookmarkStart w:id="7" w:name="_Toc514833002"/>
      <w:bookmarkStart w:id="8" w:name="_Toc66178140"/>
      <w:r w:rsidRPr="00976C98">
        <w:t>NPA RELIEF PLANNING PROCESS</w:t>
      </w:r>
      <w:bookmarkEnd w:id="6"/>
      <w:bookmarkEnd w:id="7"/>
      <w:bookmarkEnd w:id="8"/>
    </w:p>
    <w:p w14:paraId="79528E6D" w14:textId="77777777" w:rsidR="000C6C26" w:rsidRPr="00976C98" w:rsidRDefault="000C6C26" w:rsidP="007D2B65">
      <w:pPr>
        <w:keepNext/>
        <w:rPr>
          <w:szCs w:val="22"/>
        </w:rPr>
      </w:pPr>
    </w:p>
    <w:p w14:paraId="6F2EE80D" w14:textId="74105A65" w:rsidR="000C6C26" w:rsidRPr="00976C98" w:rsidRDefault="000C6C26" w:rsidP="007D2B65">
      <w:pPr>
        <w:keepNext/>
        <w:rPr>
          <w:szCs w:val="22"/>
        </w:rPr>
      </w:pPr>
      <w:r w:rsidRPr="00976C98">
        <w:rPr>
          <w:szCs w:val="22"/>
        </w:rPr>
        <w:t>The NPA Relief Planning process and the roles of the participants (</w:t>
      </w:r>
      <w:r w:rsidR="00917C8C" w:rsidRPr="00976C98">
        <w:rPr>
          <w:szCs w:val="22"/>
        </w:rPr>
        <w:t xml:space="preserve">i.e. </w:t>
      </w:r>
      <w:r w:rsidRPr="00976C98">
        <w:rPr>
          <w:szCs w:val="22"/>
        </w:rPr>
        <w:t>CRTC, CNA, CISC, Relief Planning Committee (RPC) participants</w:t>
      </w:r>
      <w:r w:rsidR="000B2AA1" w:rsidRPr="00976C98">
        <w:rPr>
          <w:szCs w:val="22"/>
        </w:rPr>
        <w:t xml:space="preserve"> and</w:t>
      </w:r>
      <w:r w:rsidRPr="00976C98">
        <w:rPr>
          <w:szCs w:val="22"/>
        </w:rPr>
        <w:t xml:space="preserve"> Interested Parties) for NPA Relief Planning are identified in the Guideline.</w:t>
      </w:r>
    </w:p>
    <w:p w14:paraId="75892FAF" w14:textId="77777777" w:rsidR="000C6C26" w:rsidRPr="00976C98" w:rsidRDefault="000C6C26" w:rsidP="000C6C26">
      <w:pPr>
        <w:rPr>
          <w:szCs w:val="22"/>
        </w:rPr>
      </w:pPr>
    </w:p>
    <w:p w14:paraId="2AF73B3F" w14:textId="4EDF77EE" w:rsidR="000C6C26" w:rsidRPr="00976C98" w:rsidRDefault="000C6C26" w:rsidP="000C6C26">
      <w:pPr>
        <w:rPr>
          <w:szCs w:val="22"/>
          <w:highlight w:val="yellow"/>
        </w:rPr>
      </w:pPr>
      <w:r w:rsidRPr="00976C98">
        <w:rPr>
          <w:szCs w:val="22"/>
        </w:rPr>
        <w:t xml:space="preserve">To increase public awareness and participation in the NPA Relief Planning process, the CRTC has determined that NPA RPCs will be established as ad hoc committees of the CISC. </w:t>
      </w:r>
      <w:r w:rsidR="00BC5450">
        <w:rPr>
          <w:szCs w:val="22"/>
        </w:rPr>
        <w:t xml:space="preserve"> </w:t>
      </w:r>
      <w:r w:rsidRPr="00976C98">
        <w:rPr>
          <w:szCs w:val="22"/>
        </w:rPr>
        <w:t>Generally, a separate ad hoc committee is created to deal with relief in each area code.</w:t>
      </w:r>
      <w:r w:rsidR="00BC5450">
        <w:rPr>
          <w:szCs w:val="22"/>
        </w:rPr>
        <w:t xml:space="preserve">  </w:t>
      </w:r>
      <w:r w:rsidRPr="00976C98">
        <w:rPr>
          <w:szCs w:val="22"/>
        </w:rPr>
        <w:t xml:space="preserve">The CNA, in its function as NPA Relief Planning Coordinator, acts as chair of these ad hoc committees. </w:t>
      </w:r>
      <w:r w:rsidR="00BC5450">
        <w:rPr>
          <w:szCs w:val="22"/>
        </w:rPr>
        <w:t xml:space="preserve"> </w:t>
      </w:r>
      <w:r w:rsidRPr="00976C98">
        <w:rPr>
          <w:szCs w:val="22"/>
        </w:rPr>
        <w:t xml:space="preserve">Meetings and conference calls of the ad hoc NPA RPCs are all open to public participation and are conducted in accordance with the </w:t>
      </w:r>
      <w:r w:rsidRPr="00307312">
        <w:rPr>
          <w:i/>
          <w:szCs w:val="22"/>
        </w:rPr>
        <w:t>CISC Administrative Guidelines</w:t>
      </w:r>
      <w:r w:rsidRPr="00976C98">
        <w:rPr>
          <w:szCs w:val="22"/>
        </w:rPr>
        <w:t xml:space="preserve"> which are available from the CRTC website at: </w:t>
      </w:r>
      <w:hyperlink r:id="rId16" w:history="1">
        <w:r w:rsidR="006A6BB7" w:rsidRPr="004601F6">
          <w:rPr>
            <w:rStyle w:val="Hyperlink"/>
            <w:szCs w:val="22"/>
          </w:rPr>
          <w:t>https://www.crtc.gc.ca/cisc/eng/cag.htm</w:t>
        </w:r>
      </w:hyperlink>
      <w:r w:rsidRPr="00793F32">
        <w:rPr>
          <w:szCs w:val="22"/>
        </w:rPr>
        <w:t>.</w:t>
      </w:r>
    </w:p>
    <w:p w14:paraId="69A89E4D" w14:textId="77777777" w:rsidR="000C6C26" w:rsidRPr="00976C98" w:rsidRDefault="000C6C26" w:rsidP="000C6C26">
      <w:pPr>
        <w:rPr>
          <w:szCs w:val="22"/>
          <w:highlight w:val="yellow"/>
        </w:rPr>
      </w:pPr>
    </w:p>
    <w:p w14:paraId="04CDD594" w14:textId="2A84C856" w:rsidR="000C6C26" w:rsidRPr="00976C98" w:rsidRDefault="000C6C26" w:rsidP="000C6C26">
      <w:pPr>
        <w:rPr>
          <w:szCs w:val="22"/>
        </w:rPr>
      </w:pPr>
      <w:r w:rsidRPr="00976C98">
        <w:rPr>
          <w:szCs w:val="22"/>
        </w:rPr>
        <w:t xml:space="preserve">NPA Relief Planning is conducted under the regulatory oversight of the CRTC. </w:t>
      </w:r>
      <w:r w:rsidR="00BC5450">
        <w:rPr>
          <w:szCs w:val="22"/>
        </w:rPr>
        <w:t xml:space="preserve"> </w:t>
      </w:r>
      <w:r w:rsidRPr="00976C98">
        <w:rPr>
          <w:szCs w:val="22"/>
        </w:rPr>
        <w:t xml:space="preserve">Notwithstanding the process detailed in the Guideline, the CRTC may exercise its authority under the </w:t>
      </w:r>
      <w:r w:rsidRPr="00976C98">
        <w:rPr>
          <w:i/>
          <w:szCs w:val="22"/>
        </w:rPr>
        <w:t>Telecommunications Act</w:t>
      </w:r>
      <w:r w:rsidRPr="00976C98">
        <w:rPr>
          <w:szCs w:val="22"/>
        </w:rPr>
        <w:t xml:space="preserve"> to </w:t>
      </w:r>
      <w:r w:rsidR="00BC5450">
        <w:rPr>
          <w:szCs w:val="22"/>
        </w:rPr>
        <w:t xml:space="preserve">alter this process at any time.  </w:t>
      </w:r>
      <w:r w:rsidRPr="00976C98">
        <w:rPr>
          <w:szCs w:val="22"/>
        </w:rPr>
        <w:t xml:space="preserve">The CRTC has the authority under the </w:t>
      </w:r>
      <w:r w:rsidRPr="00976C98">
        <w:rPr>
          <w:i/>
          <w:szCs w:val="22"/>
        </w:rPr>
        <w:t>Telecommunications Act</w:t>
      </w:r>
      <w:r w:rsidRPr="00976C98">
        <w:rPr>
          <w:szCs w:val="22"/>
        </w:rPr>
        <w:t xml:space="preserve"> to review, modify and give final approval to the Planning Document (PD) and the Relief Implementation Plan (RIP) developed and submitted by the RPC to the CRTC via the CISC process.</w:t>
      </w:r>
    </w:p>
    <w:p w14:paraId="67874DEE" w14:textId="77777777" w:rsidR="000C6C26" w:rsidRPr="00976C98" w:rsidRDefault="000C6C26" w:rsidP="000C6C26">
      <w:pPr>
        <w:rPr>
          <w:szCs w:val="22"/>
        </w:rPr>
      </w:pPr>
    </w:p>
    <w:p w14:paraId="4CC58205" w14:textId="45E17E53" w:rsidR="000C6C26" w:rsidRPr="00976C98" w:rsidRDefault="000C6C26" w:rsidP="000C6C26">
      <w:pPr>
        <w:rPr>
          <w:rFonts w:cs="Arial"/>
          <w:szCs w:val="22"/>
        </w:rPr>
      </w:pPr>
      <w:r w:rsidRPr="00976C98">
        <w:rPr>
          <w:rFonts w:cs="Arial"/>
          <w:szCs w:val="22"/>
        </w:rPr>
        <w:t xml:space="preserve">Section </w:t>
      </w:r>
      <w:r w:rsidR="00AE2599">
        <w:rPr>
          <w:rFonts w:cs="Arial"/>
          <w:szCs w:val="22"/>
        </w:rPr>
        <w:t>7</w:t>
      </w:r>
      <w:r w:rsidRPr="00976C98">
        <w:rPr>
          <w:rFonts w:cs="Arial"/>
          <w:szCs w:val="22"/>
        </w:rPr>
        <w:t xml:space="preserve">.1.6 of the </w:t>
      </w:r>
      <w:r w:rsidRPr="00307312">
        <w:rPr>
          <w:rFonts w:cs="Arial"/>
          <w:i/>
          <w:szCs w:val="22"/>
        </w:rPr>
        <w:t>Canadian NPA Relief Planning Guideline</w:t>
      </w:r>
      <w:r w:rsidRPr="00976C98">
        <w:rPr>
          <w:rFonts w:cs="Arial"/>
          <w:szCs w:val="22"/>
        </w:rPr>
        <w:t xml:space="preserve"> requires the CNA to create and maintain a distribution list of parties who may be interested in participating in the RPC and to provide them with advance notice of the initial RPC meeting and the release of a </w:t>
      </w:r>
      <w:r w:rsidR="00793F32">
        <w:rPr>
          <w:rFonts w:cs="Arial"/>
          <w:szCs w:val="22"/>
        </w:rPr>
        <w:t>PROC</w:t>
      </w:r>
      <w:r w:rsidRPr="00976C98">
        <w:rPr>
          <w:rFonts w:cs="Arial"/>
          <w:szCs w:val="22"/>
        </w:rPr>
        <w:t>.</w:t>
      </w:r>
    </w:p>
    <w:p w14:paraId="5019DC7F" w14:textId="77777777" w:rsidR="000C6C26" w:rsidRPr="00976C98" w:rsidRDefault="000C6C26" w:rsidP="000C6C26">
      <w:pPr>
        <w:rPr>
          <w:rFonts w:cs="Arial"/>
          <w:szCs w:val="22"/>
          <w:highlight w:val="yellow"/>
        </w:rPr>
      </w:pPr>
    </w:p>
    <w:p w14:paraId="0B2CD672" w14:textId="1E1CFB89" w:rsidR="000C6C26" w:rsidRPr="00976C98" w:rsidRDefault="000C6C26" w:rsidP="000C6C26">
      <w:pPr>
        <w:rPr>
          <w:rFonts w:cs="Arial"/>
          <w:szCs w:val="22"/>
        </w:rPr>
      </w:pPr>
      <w:r w:rsidRPr="00976C98">
        <w:rPr>
          <w:rFonts w:cs="Arial"/>
          <w:szCs w:val="22"/>
        </w:rPr>
        <w:t xml:space="preserve">Any person wishing to participate in the NPA Relief Planning process can contact the CNA and request to be added to the RPC distribution list. </w:t>
      </w:r>
      <w:r w:rsidR="00BC5450">
        <w:rPr>
          <w:rFonts w:cs="Arial"/>
          <w:szCs w:val="22"/>
        </w:rPr>
        <w:t xml:space="preserve"> </w:t>
      </w:r>
      <w:r w:rsidRPr="00976C98">
        <w:rPr>
          <w:rFonts w:cs="Arial"/>
          <w:szCs w:val="22"/>
        </w:rPr>
        <w:t xml:space="preserve">More information on how to participate in CRTC public processes is available at: </w:t>
      </w:r>
      <w:hyperlink r:id="rId17" w:history="1">
        <w:r w:rsidRPr="00793F32">
          <w:rPr>
            <w:rStyle w:val="Hyperlink"/>
            <w:color w:val="0070C0"/>
            <w:szCs w:val="22"/>
          </w:rPr>
          <w:t>http://www.crtc.gc.ca/eng/info_sht/g4.htm</w:t>
        </w:r>
      </w:hyperlink>
      <w:r w:rsidRPr="00793F32">
        <w:rPr>
          <w:rFonts w:cs="Arial"/>
          <w:szCs w:val="22"/>
        </w:rPr>
        <w:t>.</w:t>
      </w:r>
    </w:p>
    <w:p w14:paraId="522B92E1" w14:textId="77777777" w:rsidR="000C6C26" w:rsidRPr="00976C98" w:rsidRDefault="000C6C26" w:rsidP="000C6C26">
      <w:pPr>
        <w:rPr>
          <w:rFonts w:cs="Arial"/>
          <w:szCs w:val="22"/>
        </w:rPr>
      </w:pPr>
    </w:p>
    <w:p w14:paraId="6CAE95CE" w14:textId="13A78199" w:rsidR="000C6C26" w:rsidRDefault="000C6C26" w:rsidP="000C6C26">
      <w:pPr>
        <w:rPr>
          <w:rFonts w:cs="Arial"/>
          <w:szCs w:val="22"/>
        </w:rPr>
      </w:pPr>
      <w:r w:rsidRPr="00976C98">
        <w:rPr>
          <w:rFonts w:cs="Arial"/>
          <w:szCs w:val="22"/>
        </w:rPr>
        <w:t xml:space="preserve">A summary of Canadian geographic area code relief history is available at: </w:t>
      </w:r>
      <w:hyperlink r:id="rId18" w:history="1">
        <w:r w:rsidR="005B289F" w:rsidRPr="005B289F">
          <w:rPr>
            <w:rStyle w:val="Hyperlink"/>
            <w:szCs w:val="22"/>
          </w:rPr>
          <w:t>https://www.cnac.ca/npa_codes/NPA_History.pdf</w:t>
        </w:r>
      </w:hyperlink>
      <w:r w:rsidRPr="00976C98">
        <w:rPr>
          <w:rFonts w:cs="Arial"/>
          <w:szCs w:val="22"/>
        </w:rPr>
        <w:t>.</w:t>
      </w:r>
    </w:p>
    <w:p w14:paraId="1D60D06A" w14:textId="77777777" w:rsidR="00882376" w:rsidRDefault="00882376" w:rsidP="000C6C26">
      <w:pPr>
        <w:rPr>
          <w:rFonts w:cs="Arial"/>
          <w:szCs w:val="22"/>
        </w:rPr>
      </w:pPr>
    </w:p>
    <w:p w14:paraId="2D30302C" w14:textId="77777777" w:rsidR="00307312" w:rsidRPr="00976C98" w:rsidRDefault="00307312" w:rsidP="000C6C26">
      <w:pPr>
        <w:rPr>
          <w:rFonts w:cs="Arial"/>
          <w:szCs w:val="22"/>
        </w:rPr>
      </w:pPr>
    </w:p>
    <w:p w14:paraId="60071E92" w14:textId="77777777" w:rsidR="000C6C26" w:rsidRPr="00976C98" w:rsidRDefault="000C6C26" w:rsidP="000C6C26">
      <w:pPr>
        <w:pStyle w:val="Heading1"/>
      </w:pPr>
      <w:bookmarkStart w:id="9" w:name="_Toc514833003"/>
      <w:bookmarkStart w:id="10" w:name="_Toc66178141"/>
      <w:r w:rsidRPr="00976C98">
        <w:t>NPA RELIEF METHODS</w:t>
      </w:r>
      <w:bookmarkEnd w:id="9"/>
      <w:bookmarkEnd w:id="10"/>
    </w:p>
    <w:p w14:paraId="0C2CA5C1" w14:textId="77777777" w:rsidR="000C6C26" w:rsidRPr="00976C98" w:rsidRDefault="000C6C26" w:rsidP="000C6C26"/>
    <w:p w14:paraId="100D4EB8" w14:textId="77777777" w:rsidR="00952361" w:rsidRPr="00976C98" w:rsidRDefault="00952361" w:rsidP="00952361">
      <w:r w:rsidRPr="00976C98">
        <w:t>The purpose of this section is to identify and briefly describe NPA Relief Methods.</w:t>
      </w:r>
    </w:p>
    <w:p w14:paraId="69919353" w14:textId="77777777" w:rsidR="00952361" w:rsidRPr="00976C98" w:rsidRDefault="00952361" w:rsidP="00952361">
      <w:pPr>
        <w:rPr>
          <w:rFonts w:cs="Arial"/>
        </w:rPr>
      </w:pPr>
    </w:p>
    <w:p w14:paraId="10CDD6FC" w14:textId="2131B9A3" w:rsidR="00952361" w:rsidRPr="001420AF" w:rsidRDefault="00952361" w:rsidP="00952361">
      <w:pPr>
        <w:ind w:left="720"/>
        <w:rPr>
          <w:rFonts w:cs="Arial"/>
          <w:szCs w:val="22"/>
        </w:rPr>
      </w:pPr>
      <w:r w:rsidRPr="001420AF">
        <w:rPr>
          <w:rFonts w:cs="Arial"/>
        </w:rPr>
        <w:lastRenderedPageBreak/>
        <w:t>The Guideline states that: “</w:t>
      </w:r>
      <w:r>
        <w:t>The only NPA Relief Method considered in Canada is the Distributed Overlay Method which superimposes or “overlays” a Relief NPA on top of an entire existing NPA or NPAs</w:t>
      </w:r>
      <w:r w:rsidRPr="001420AF">
        <w:rPr>
          <w:rFonts w:cs="Arial"/>
        </w:rPr>
        <w:t xml:space="preserve">.” </w:t>
      </w:r>
      <w:r>
        <w:rPr>
          <w:rFonts w:cs="Arial"/>
        </w:rPr>
        <w:t>There are three types of Distributed Overlay:</w:t>
      </w:r>
    </w:p>
    <w:p w14:paraId="43BD3061" w14:textId="77777777" w:rsidR="00952361" w:rsidRDefault="00952361" w:rsidP="00952361">
      <w:pPr>
        <w:rPr>
          <w:rFonts w:cs="Arial"/>
          <w:szCs w:val="22"/>
        </w:rPr>
      </w:pPr>
    </w:p>
    <w:p w14:paraId="4BF5C0DF" w14:textId="7B234236" w:rsidR="00952361" w:rsidRPr="00255BF2" w:rsidRDefault="00952361" w:rsidP="00952361">
      <w:pPr>
        <w:numPr>
          <w:ilvl w:val="0"/>
          <w:numId w:val="43"/>
        </w:numPr>
        <w:rPr>
          <w:i/>
          <w:iCs/>
        </w:rPr>
      </w:pPr>
      <w:r w:rsidRPr="000A1AF7">
        <w:t xml:space="preserve">a </w:t>
      </w:r>
      <w:r>
        <w:t>D</w:t>
      </w:r>
      <w:r w:rsidRPr="000A1AF7">
        <w:t xml:space="preserve">istributed </w:t>
      </w:r>
      <w:r>
        <w:t>O</w:t>
      </w:r>
      <w:r w:rsidRPr="000A1AF7">
        <w:t>verlay over a</w:t>
      </w:r>
      <w:r>
        <w:t>n existing geographic area</w:t>
      </w:r>
      <w:r w:rsidRPr="000A1AF7">
        <w:t xml:space="preserve"> </w:t>
      </w:r>
      <w:r>
        <w:t>served by a single existing NPA</w:t>
      </w:r>
      <w:r w:rsidR="00040501">
        <w:t xml:space="preserve"> (</w:t>
      </w:r>
      <w:r w:rsidR="00040501" w:rsidRPr="00040501">
        <w:rPr>
          <w:i/>
          <w:iCs/>
        </w:rPr>
        <w:t>i</w:t>
      </w:r>
      <w:r w:rsidR="00A82C5B" w:rsidRPr="00255BF2">
        <w:rPr>
          <w:i/>
          <w:iCs/>
        </w:rPr>
        <w:t>n the case of an Overlay NPA Complex,</w:t>
      </w:r>
      <w:r w:rsidR="00255BF2" w:rsidRPr="00255BF2">
        <w:rPr>
          <w:i/>
          <w:iCs/>
        </w:rPr>
        <w:t xml:space="preserve"> this type is not applicable</w:t>
      </w:r>
      <w:r w:rsidR="00040501">
        <w:rPr>
          <w:i/>
          <w:iCs/>
        </w:rPr>
        <w:t>),</w:t>
      </w:r>
    </w:p>
    <w:p w14:paraId="26EDD9B8" w14:textId="4969AB30" w:rsidR="00952361" w:rsidRPr="006607C1" w:rsidRDefault="00952361" w:rsidP="00952361">
      <w:pPr>
        <w:rPr>
          <w:rFonts w:cs="Arial"/>
          <w:szCs w:val="22"/>
        </w:rPr>
      </w:pPr>
    </w:p>
    <w:p w14:paraId="0DC63F5D" w14:textId="625E9D4D" w:rsidR="00952361" w:rsidRPr="0008140C" w:rsidRDefault="00952361" w:rsidP="00952361">
      <w:pPr>
        <w:numPr>
          <w:ilvl w:val="0"/>
          <w:numId w:val="43"/>
        </w:numPr>
        <w:rPr>
          <w:rFonts w:cs="Arial"/>
          <w:szCs w:val="22"/>
        </w:rPr>
      </w:pPr>
      <w:r w:rsidRPr="0008140C">
        <w:t xml:space="preserve">a </w:t>
      </w:r>
      <w:r>
        <w:t>D</w:t>
      </w:r>
      <w:r w:rsidRPr="0008140C">
        <w:t xml:space="preserve">istributed </w:t>
      </w:r>
      <w:r>
        <w:t>O</w:t>
      </w:r>
      <w:r w:rsidRPr="0008140C">
        <w:t>verlay over a</w:t>
      </w:r>
      <w:r>
        <w:t>n</w:t>
      </w:r>
      <w:r w:rsidRPr="0008140C">
        <w:t xml:space="preserve"> existing geographic area served by multiple existing </w:t>
      </w:r>
      <w:r>
        <w:t>overlay NPA</w:t>
      </w:r>
      <w:r w:rsidRPr="0008140C">
        <w:t>s</w:t>
      </w:r>
      <w:r w:rsidR="008F07D3">
        <w:t xml:space="preserve"> </w:t>
      </w:r>
      <w:r w:rsidR="002F7284">
        <w:t>and</w:t>
      </w:r>
      <w:r w:rsidR="00CD770D">
        <w:t>,</w:t>
      </w:r>
    </w:p>
    <w:p w14:paraId="09798C42" w14:textId="77777777" w:rsidR="00952361" w:rsidRDefault="00952361" w:rsidP="00952361">
      <w:pPr>
        <w:rPr>
          <w:rFonts w:cs="Arial"/>
          <w:szCs w:val="22"/>
        </w:rPr>
      </w:pPr>
    </w:p>
    <w:p w14:paraId="05B32DEC" w14:textId="2A58E0C9" w:rsidR="00952361" w:rsidRPr="00040501" w:rsidRDefault="00952361" w:rsidP="00E101E3">
      <w:pPr>
        <w:numPr>
          <w:ilvl w:val="0"/>
          <w:numId w:val="43"/>
        </w:numPr>
        <w:rPr>
          <w:rFonts w:cs="Arial"/>
          <w:szCs w:val="22"/>
        </w:rPr>
      </w:pPr>
      <w:r w:rsidRPr="0008140C">
        <w:t xml:space="preserve">a </w:t>
      </w:r>
      <w:r>
        <w:t>D</w:t>
      </w:r>
      <w:r w:rsidRPr="0008140C">
        <w:t xml:space="preserve">istributed </w:t>
      </w:r>
      <w:r>
        <w:t>O</w:t>
      </w:r>
      <w:r w:rsidRPr="0008140C">
        <w:t xml:space="preserve">verlay over multiple existing </w:t>
      </w:r>
      <w:r>
        <w:t>geographic</w:t>
      </w:r>
      <w:r w:rsidRPr="0008140C">
        <w:t xml:space="preserve"> areas</w:t>
      </w:r>
      <w:r>
        <w:t>,</w:t>
      </w:r>
      <w:r w:rsidRPr="0008140C">
        <w:t xml:space="preserve"> </w:t>
      </w:r>
      <w:r>
        <w:t xml:space="preserve">each </w:t>
      </w:r>
      <w:r w:rsidRPr="0008140C">
        <w:t xml:space="preserve">served by </w:t>
      </w:r>
      <w:r>
        <w:t>one or more existing</w:t>
      </w:r>
      <w:r w:rsidRPr="0008140C">
        <w:t xml:space="preserve"> </w:t>
      </w:r>
      <w:r>
        <w:t>NPA</w:t>
      </w:r>
      <w:r w:rsidRPr="0008140C">
        <w:t>s</w:t>
      </w:r>
      <w:r w:rsidR="008C28EF">
        <w:t>.</w:t>
      </w:r>
    </w:p>
    <w:p w14:paraId="5BBFA00B" w14:textId="77777777" w:rsidR="00040501" w:rsidRDefault="00040501" w:rsidP="00040501">
      <w:pPr>
        <w:pStyle w:val="ListParagraph"/>
        <w:rPr>
          <w:rFonts w:cs="Arial"/>
          <w:szCs w:val="22"/>
        </w:rPr>
      </w:pPr>
    </w:p>
    <w:p w14:paraId="0D5D9F94" w14:textId="77777777" w:rsidR="00040501" w:rsidRPr="008C28EF" w:rsidRDefault="00040501" w:rsidP="00040501">
      <w:pPr>
        <w:ind w:left="1440"/>
        <w:rPr>
          <w:rFonts w:cs="Arial"/>
          <w:szCs w:val="22"/>
        </w:rPr>
      </w:pPr>
    </w:p>
    <w:p w14:paraId="4C34CE82" w14:textId="382F075B" w:rsidR="000C6C26" w:rsidRPr="00976C98" w:rsidRDefault="000C6C26" w:rsidP="007D2B65">
      <w:pPr>
        <w:pStyle w:val="Heading1"/>
        <w:keepLines/>
      </w:pPr>
      <w:bookmarkStart w:id="11" w:name="_Toc514833004"/>
      <w:bookmarkStart w:id="12" w:name="_Toc66178142"/>
      <w:r w:rsidRPr="00976C98">
        <w:t>NPA EXHAUST INFORMATION</w:t>
      </w:r>
      <w:bookmarkEnd w:id="11"/>
      <w:bookmarkEnd w:id="12"/>
    </w:p>
    <w:p w14:paraId="20E325AC" w14:textId="77777777" w:rsidR="000C6C26" w:rsidRPr="00976C98" w:rsidRDefault="000C6C26" w:rsidP="007D2B65">
      <w:pPr>
        <w:keepLines/>
      </w:pPr>
    </w:p>
    <w:p w14:paraId="45290629" w14:textId="4A8AA242" w:rsidR="000C6C26" w:rsidRDefault="000C6C26" w:rsidP="007D2B65">
      <w:pPr>
        <w:keepLines/>
      </w:pPr>
      <w:r w:rsidRPr="00976C98">
        <w:t xml:space="preserve">As indicated in the </w:t>
      </w:r>
      <w:r w:rsidR="00256B7D">
        <w:t xml:space="preserve">following table, </w:t>
      </w:r>
      <w:r w:rsidR="002918B5">
        <w:t xml:space="preserve">the following </w:t>
      </w:r>
      <w:r w:rsidR="00256B7D">
        <w:t>NRUF for NPA </w:t>
      </w:r>
      <w:r w:rsidR="00C254C9">
        <w:t>782/902</w:t>
      </w:r>
      <w:r w:rsidRPr="00976C98">
        <w:t xml:space="preserve"> </w:t>
      </w:r>
      <w:r w:rsidR="002918B5">
        <w:t>was</w:t>
      </w:r>
      <w:r w:rsidR="002918B5" w:rsidRPr="00976C98">
        <w:t xml:space="preserve"> </w:t>
      </w:r>
      <w:r w:rsidRPr="00976C98">
        <w:t xml:space="preserve">used to determine </w:t>
      </w:r>
      <w:r w:rsidR="002918B5">
        <w:t xml:space="preserve">the </w:t>
      </w:r>
      <w:r w:rsidRPr="00976C98">
        <w:t xml:space="preserve">PED, </w:t>
      </w:r>
      <w:r w:rsidR="002D53C8">
        <w:t>(</w:t>
      </w:r>
      <w:r w:rsidRPr="00976C98">
        <w:t>i.e. the dates when CO Codes in NPA </w:t>
      </w:r>
      <w:r w:rsidR="00C254C9">
        <w:t>782/902</w:t>
      </w:r>
      <w:r w:rsidRPr="00976C98">
        <w:t xml:space="preserve"> would be expected to exhaust</w:t>
      </w:r>
      <w:r w:rsidR="002D53C8">
        <w:t>)</w:t>
      </w:r>
      <w:r w:rsidRPr="00976C98">
        <w:t>.</w:t>
      </w:r>
    </w:p>
    <w:p w14:paraId="36C0C008" w14:textId="77777777" w:rsidR="00EE3992" w:rsidRPr="00976C98" w:rsidRDefault="00EE3992" w:rsidP="007D2B65">
      <w:pPr>
        <w:keepLines/>
      </w:pPr>
    </w:p>
    <w:tbl>
      <w:tblPr>
        <w:tblW w:w="0" w:type="auto"/>
        <w:jc w:val="cente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ook w:val="00A0" w:firstRow="1" w:lastRow="0" w:firstColumn="1" w:lastColumn="0" w:noHBand="0" w:noVBand="0"/>
      </w:tblPr>
      <w:tblGrid>
        <w:gridCol w:w="4957"/>
        <w:gridCol w:w="3685"/>
      </w:tblGrid>
      <w:tr w:rsidR="00EE3992" w:rsidRPr="00705866" w14:paraId="3E9F6950" w14:textId="77777777" w:rsidTr="00DA03F9">
        <w:trPr>
          <w:trHeight w:val="484"/>
          <w:jc w:val="center"/>
        </w:trPr>
        <w:tc>
          <w:tcPr>
            <w:tcW w:w="4957" w:type="dxa"/>
            <w:vAlign w:val="center"/>
          </w:tcPr>
          <w:p w14:paraId="34F99327" w14:textId="77777777" w:rsidR="00EE3992" w:rsidRPr="00705866" w:rsidRDefault="00EE3992" w:rsidP="00DA03F9">
            <w:pPr>
              <w:jc w:val="center"/>
              <w:rPr>
                <w:b/>
              </w:rPr>
            </w:pPr>
            <w:r w:rsidRPr="00705866">
              <w:rPr>
                <w:b/>
              </w:rPr>
              <w:t>NRUF</w:t>
            </w:r>
          </w:p>
        </w:tc>
        <w:tc>
          <w:tcPr>
            <w:tcW w:w="3685" w:type="dxa"/>
            <w:vAlign w:val="center"/>
          </w:tcPr>
          <w:p w14:paraId="658F1ED9" w14:textId="77777777" w:rsidR="00EE3992" w:rsidRPr="00705866" w:rsidRDefault="00EE3992" w:rsidP="00DA03F9">
            <w:pPr>
              <w:jc w:val="center"/>
              <w:rPr>
                <w:b/>
              </w:rPr>
            </w:pPr>
            <w:r w:rsidRPr="00705866">
              <w:rPr>
                <w:b/>
              </w:rPr>
              <w:t>Projected Exhaust Date (PED)</w:t>
            </w:r>
          </w:p>
        </w:tc>
      </w:tr>
      <w:tr w:rsidR="00EE3992" w:rsidRPr="00705866" w14:paraId="7379261C" w14:textId="77777777" w:rsidTr="00DA03F9">
        <w:trPr>
          <w:jc w:val="center"/>
        </w:trPr>
        <w:tc>
          <w:tcPr>
            <w:tcW w:w="4957" w:type="dxa"/>
          </w:tcPr>
          <w:p w14:paraId="0497ECEB" w14:textId="77777777" w:rsidR="00EE3992" w:rsidRPr="00705866" w:rsidRDefault="00EE3992" w:rsidP="00DA03F9">
            <w:r w:rsidRPr="00705866">
              <w:t>January 2025 G-NRUF (published 27 March 2025)</w:t>
            </w:r>
          </w:p>
        </w:tc>
        <w:tc>
          <w:tcPr>
            <w:tcW w:w="3685" w:type="dxa"/>
          </w:tcPr>
          <w:p w14:paraId="5368B874" w14:textId="77777777" w:rsidR="00EE3992" w:rsidRPr="00705866" w:rsidRDefault="00EE3992" w:rsidP="00DA03F9">
            <w:r w:rsidRPr="00705866">
              <w:t>June 2028</w:t>
            </w:r>
          </w:p>
        </w:tc>
      </w:tr>
      <w:tr w:rsidR="000217EF" w:rsidRPr="00705866" w14:paraId="3B7D377D" w14:textId="77777777" w:rsidTr="00DA03F9">
        <w:trPr>
          <w:jc w:val="center"/>
        </w:trPr>
        <w:tc>
          <w:tcPr>
            <w:tcW w:w="4957" w:type="dxa"/>
          </w:tcPr>
          <w:p w14:paraId="5D56B6EC" w14:textId="77F8B4EC" w:rsidR="000217EF" w:rsidRPr="00705866" w:rsidRDefault="00D819C0" w:rsidP="00DA03F9">
            <w:r>
              <w:t>July 2025 NRUF</w:t>
            </w:r>
            <w:r w:rsidR="006154D6">
              <w:t xml:space="preserve"> (published 3 October 2025)</w:t>
            </w:r>
          </w:p>
        </w:tc>
        <w:tc>
          <w:tcPr>
            <w:tcW w:w="3685" w:type="dxa"/>
          </w:tcPr>
          <w:p w14:paraId="62B45712" w14:textId="2633360B" w:rsidR="000217EF" w:rsidRPr="00705866" w:rsidRDefault="002D69A3" w:rsidP="00DA03F9">
            <w:r>
              <w:t>February 2031</w:t>
            </w:r>
          </w:p>
        </w:tc>
      </w:tr>
      <w:tr w:rsidR="00D819C0" w:rsidRPr="00705866" w14:paraId="027772CC" w14:textId="77777777" w:rsidTr="00DA03F9">
        <w:trPr>
          <w:jc w:val="center"/>
        </w:trPr>
        <w:tc>
          <w:tcPr>
            <w:tcW w:w="4957" w:type="dxa"/>
          </w:tcPr>
          <w:p w14:paraId="717B91CF" w14:textId="43FF2218" w:rsidR="00D819C0" w:rsidRPr="00705866" w:rsidRDefault="002D69A3" w:rsidP="00DA03F9">
            <w:r>
              <w:t xml:space="preserve">January 2026 S-NRUF (published </w:t>
            </w:r>
            <w:r w:rsidR="00FC4D8E">
              <w:t>2 April 2026)</w:t>
            </w:r>
          </w:p>
        </w:tc>
        <w:tc>
          <w:tcPr>
            <w:tcW w:w="3685" w:type="dxa"/>
          </w:tcPr>
          <w:p w14:paraId="2C959B66" w14:textId="2AA0BF11" w:rsidR="00D819C0" w:rsidRPr="00705866" w:rsidRDefault="00FC4D8E" w:rsidP="00DA03F9">
            <w:r>
              <w:t>February 2029</w:t>
            </w:r>
          </w:p>
        </w:tc>
      </w:tr>
    </w:tbl>
    <w:p w14:paraId="51DE2218" w14:textId="77777777" w:rsidR="000C6C26" w:rsidRPr="00976C98" w:rsidRDefault="000C6C26" w:rsidP="000C6C26"/>
    <w:p w14:paraId="77019077" w14:textId="77777777" w:rsidR="000C6C26" w:rsidRPr="00976C98" w:rsidRDefault="000C6C26" w:rsidP="000C6C26"/>
    <w:p w14:paraId="12101A0C" w14:textId="1E8C4CAD" w:rsidR="000C6C26" w:rsidRPr="00C91CC9" w:rsidRDefault="000C6C26" w:rsidP="000C6C26">
      <w:r w:rsidRPr="00C91CC9">
        <w:t xml:space="preserve">Refer to </w:t>
      </w:r>
      <w:r w:rsidR="0018275E" w:rsidRPr="00C91CC9">
        <w:t xml:space="preserve">Annex A, </w:t>
      </w:r>
      <w:hyperlink w:anchor="_Toc525724614" w:history="1">
        <w:r w:rsidR="002E3CF7" w:rsidRPr="00C91CC9">
          <w:rPr>
            <w:rStyle w:val="Hyperlink"/>
            <w:rFonts w:cs="Arial"/>
            <w:noProof/>
          </w:rPr>
          <w:t>Figure</w:t>
        </w:r>
        <w:r w:rsidR="002F5994" w:rsidRPr="00C91CC9">
          <w:rPr>
            <w:rStyle w:val="Hyperlink"/>
            <w:rFonts w:cs="Arial"/>
            <w:noProof/>
          </w:rPr>
          <w:t>s</w:t>
        </w:r>
        <w:r w:rsidR="002E3CF7" w:rsidRPr="00C91CC9">
          <w:rPr>
            <w:rStyle w:val="Hyperlink"/>
            <w:rFonts w:cs="Arial"/>
            <w:noProof/>
          </w:rPr>
          <w:t xml:space="preserve"> </w:t>
        </w:r>
        <w:r w:rsidR="004377C3" w:rsidRPr="00C91CC9">
          <w:rPr>
            <w:rStyle w:val="Hyperlink"/>
            <w:rFonts w:cs="Arial"/>
            <w:noProof/>
          </w:rPr>
          <w:t>2</w:t>
        </w:r>
        <w:r w:rsidR="002E3CF7" w:rsidRPr="00C91CC9">
          <w:rPr>
            <w:rStyle w:val="Hyperlink"/>
            <w:rFonts w:cs="Arial"/>
            <w:noProof/>
          </w:rPr>
          <w:t xml:space="preserve"> </w:t>
        </w:r>
      </w:hyperlink>
      <w:r w:rsidR="004377C3" w:rsidRPr="00C91CC9">
        <w:rPr>
          <w:rStyle w:val="Hyperlink"/>
          <w:rFonts w:cs="Arial"/>
          <w:noProof/>
        </w:rPr>
        <w:t xml:space="preserve">&amp; 3 </w:t>
      </w:r>
      <w:r w:rsidR="0018275E" w:rsidRPr="00C91CC9">
        <w:t>f</w:t>
      </w:r>
      <w:r w:rsidRPr="00C91CC9">
        <w:t>or graphs of forecast CO Code demand from current and prospective CO Code Holders and Administrative Codes se</w:t>
      </w:r>
      <w:r w:rsidR="00C0365B" w:rsidRPr="00C91CC9">
        <w:t xml:space="preserve">t aside in </w:t>
      </w:r>
      <w:r w:rsidR="003C39B1" w:rsidRPr="00C91CC9">
        <w:t>a</w:t>
      </w:r>
      <w:r w:rsidR="00C0365B" w:rsidRPr="00C91CC9">
        <w:t xml:space="preserve">rea </w:t>
      </w:r>
      <w:r w:rsidR="003C39B1" w:rsidRPr="00C91CC9">
        <w:t>c</w:t>
      </w:r>
      <w:r w:rsidR="00C0365B" w:rsidRPr="00C91CC9">
        <w:t>ode </w:t>
      </w:r>
      <w:r w:rsidR="004647E0" w:rsidRPr="00C91CC9">
        <w:t>782/902</w:t>
      </w:r>
      <w:r w:rsidR="005D2704" w:rsidRPr="00C91CC9">
        <w:t xml:space="preserve"> for </w:t>
      </w:r>
      <w:r w:rsidR="001545A3" w:rsidRPr="00C91CC9">
        <w:t xml:space="preserve">the </w:t>
      </w:r>
      <w:r w:rsidR="005D2704" w:rsidRPr="00C91CC9">
        <w:t xml:space="preserve">most recent </w:t>
      </w:r>
      <w:r w:rsidR="000B4998">
        <w:t>S-</w:t>
      </w:r>
      <w:r w:rsidR="005D2704" w:rsidRPr="00C91CC9">
        <w:t>NRUF (</w:t>
      </w:r>
      <w:r w:rsidR="00C113DF" w:rsidRPr="00C91CC9">
        <w:t>J</w:t>
      </w:r>
      <w:r w:rsidR="004647E0" w:rsidRPr="00C91CC9">
        <w:t>anuary</w:t>
      </w:r>
      <w:r w:rsidR="005264A6" w:rsidRPr="00C91CC9">
        <w:t xml:space="preserve"> </w:t>
      </w:r>
      <w:r w:rsidR="00EB2E6C" w:rsidRPr="00C91CC9">
        <w:t>202</w:t>
      </w:r>
      <w:r w:rsidR="000B4998">
        <w:t>6</w:t>
      </w:r>
      <w:r w:rsidR="005D2704" w:rsidRPr="00C91CC9">
        <w:t>)</w:t>
      </w:r>
      <w:r w:rsidR="00C92116" w:rsidRPr="00C91CC9">
        <w:t>.</w:t>
      </w:r>
    </w:p>
    <w:p w14:paraId="515921E3" w14:textId="77777777" w:rsidR="00FC7280" w:rsidRDefault="00FC7280" w:rsidP="000C6C26"/>
    <w:p w14:paraId="0F29E485" w14:textId="5CCA53AF" w:rsidR="000C6C26" w:rsidRPr="00976C98" w:rsidRDefault="000C6C26" w:rsidP="000C6C26">
      <w:pPr>
        <w:pStyle w:val="Heading1"/>
      </w:pPr>
      <w:bookmarkStart w:id="13" w:name="_Toc514833005"/>
      <w:bookmarkStart w:id="14" w:name="_Toc66178143"/>
      <w:r w:rsidRPr="00976C98">
        <w:t>RELIEF OPTION</w:t>
      </w:r>
      <w:bookmarkEnd w:id="13"/>
      <w:bookmarkEnd w:id="14"/>
    </w:p>
    <w:p w14:paraId="553079D6" w14:textId="77777777" w:rsidR="000C6C26" w:rsidRPr="00976C98" w:rsidRDefault="000C6C26" w:rsidP="000C6C26"/>
    <w:p w14:paraId="2C00B751" w14:textId="72944B05" w:rsidR="0099256B" w:rsidRDefault="0080408F" w:rsidP="000C6C26">
      <w:r>
        <w:t xml:space="preserve">The </w:t>
      </w:r>
      <w:r w:rsidRPr="00976C98">
        <w:t xml:space="preserve">Relief Option </w:t>
      </w:r>
      <w:r>
        <w:t>as</w:t>
      </w:r>
      <w:r w:rsidRPr="00976C98">
        <w:t xml:space="preserve"> identified and examined in </w:t>
      </w:r>
      <w:r>
        <w:t xml:space="preserve">this </w:t>
      </w:r>
      <w:r w:rsidR="00686DE7">
        <w:t>PD</w:t>
      </w:r>
      <w:r w:rsidR="00686DE7" w:rsidRPr="0008140C">
        <w:t xml:space="preserve"> </w:t>
      </w:r>
      <w:r>
        <w:t>is a D</w:t>
      </w:r>
      <w:r w:rsidRPr="0008140C">
        <w:t>i</w:t>
      </w:r>
      <w:r w:rsidR="00B81016" w:rsidRPr="0008140C">
        <w:t xml:space="preserve">stributed </w:t>
      </w:r>
      <w:r w:rsidR="00B81016">
        <w:t>O</w:t>
      </w:r>
      <w:r w:rsidR="00B81016" w:rsidRPr="0008140C">
        <w:t>verlay over a</w:t>
      </w:r>
      <w:r w:rsidR="00B81016">
        <w:t>n</w:t>
      </w:r>
      <w:r w:rsidR="00B81016" w:rsidRPr="0008140C">
        <w:t xml:space="preserve"> existing geographic area served by multiple existing </w:t>
      </w:r>
      <w:r w:rsidR="00B81016">
        <w:t>overlay NPAs.</w:t>
      </w:r>
      <w:r w:rsidR="00BC593F">
        <w:t xml:space="preserve"> </w:t>
      </w:r>
    </w:p>
    <w:p w14:paraId="5C1A5491" w14:textId="77777777" w:rsidR="00E70431" w:rsidRDefault="00E70431" w:rsidP="000C6C26"/>
    <w:p w14:paraId="3FBEF76F" w14:textId="6EA319C4" w:rsidR="000C6C26" w:rsidRPr="00976C98" w:rsidRDefault="0080408F" w:rsidP="000C6C26">
      <w:r>
        <w:t>Using this method</w:t>
      </w:r>
      <w:r w:rsidR="008B7449">
        <w:t>,</w:t>
      </w:r>
      <w:r>
        <w:t xml:space="preserve"> a</w:t>
      </w:r>
      <w:r w:rsidR="00B81016" w:rsidRPr="00B3476F">
        <w:t xml:space="preserve"> new </w:t>
      </w:r>
      <w:r w:rsidR="00B81016">
        <w:t>NPA</w:t>
      </w:r>
      <w:r w:rsidR="00B81016" w:rsidRPr="00B3476F">
        <w:t xml:space="preserve"> </w:t>
      </w:r>
      <w:r w:rsidR="00B81016">
        <w:t xml:space="preserve">is </w:t>
      </w:r>
      <w:r w:rsidR="00B81016" w:rsidRPr="00B3476F">
        <w:t>overla</w:t>
      </w:r>
      <w:r w:rsidR="00B81016">
        <w:t>id</w:t>
      </w:r>
      <w:r w:rsidR="00B81016" w:rsidRPr="00B3476F">
        <w:t xml:space="preserve"> </w:t>
      </w:r>
      <w:r w:rsidR="00B81016">
        <w:t xml:space="preserve">over </w:t>
      </w:r>
      <w:r w:rsidR="00B81016" w:rsidRPr="00B3476F">
        <w:t>a</w:t>
      </w:r>
      <w:r>
        <w:t>n</w:t>
      </w:r>
      <w:r w:rsidR="00B81016" w:rsidRPr="00B3476F">
        <w:t xml:space="preserve"> existing NPA (i.e., the geographic area) that is served by </w:t>
      </w:r>
      <w:r w:rsidR="00900CDE">
        <w:t>the</w:t>
      </w:r>
      <w:r w:rsidR="00B81016" w:rsidRPr="00B3476F">
        <w:t xml:space="preserve"> overlay </w:t>
      </w:r>
      <w:r w:rsidR="003541DB">
        <w:t>complex</w:t>
      </w:r>
      <w:r w:rsidR="00E94A01">
        <w:t xml:space="preserve"> of</w:t>
      </w:r>
      <w:r w:rsidR="00B81016" w:rsidRPr="00B3476F">
        <w:t xml:space="preserve"> </w:t>
      </w:r>
      <w:r w:rsidR="00B81016">
        <w:t>NPA</w:t>
      </w:r>
      <w:r w:rsidR="00B81016" w:rsidRPr="00B3476F">
        <w:t>s</w:t>
      </w:r>
      <w:r>
        <w:t xml:space="preserve"> </w:t>
      </w:r>
      <w:r w:rsidR="009B1A18">
        <w:t>782/902</w:t>
      </w:r>
      <w:r w:rsidR="00E70431">
        <w:t>.</w:t>
      </w:r>
    </w:p>
    <w:p w14:paraId="72A2EF42" w14:textId="77777777" w:rsidR="00CD0141" w:rsidRPr="00CD0141" w:rsidRDefault="00CD0141" w:rsidP="00CD0141">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rPr>
          <w:szCs w:val="22"/>
        </w:rPr>
      </w:pPr>
    </w:p>
    <w:p w14:paraId="57F684D0" w14:textId="0BAB6175" w:rsidR="00F017C9" w:rsidRPr="00976C98" w:rsidRDefault="00F017C9" w:rsidP="00F017C9">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rPr>
          <w:szCs w:val="22"/>
        </w:rPr>
      </w:pPr>
      <w:r w:rsidRPr="00976C98">
        <w:rPr>
          <w:szCs w:val="22"/>
        </w:rPr>
        <w:t>The Relief Option identified above w</w:t>
      </w:r>
      <w:r>
        <w:rPr>
          <w:szCs w:val="22"/>
        </w:rPr>
        <w:t>as</w:t>
      </w:r>
      <w:r w:rsidRPr="00976C98">
        <w:rPr>
          <w:szCs w:val="22"/>
        </w:rPr>
        <w:t xml:space="preserve"> evaluated using the following assumption:</w:t>
      </w:r>
    </w:p>
    <w:p w14:paraId="547FFE78" w14:textId="77777777" w:rsidR="00B02DCA" w:rsidRPr="00CC1A68" w:rsidRDefault="00B02DCA" w:rsidP="00F70071">
      <w:pPr>
        <w:rPr>
          <w:rFonts w:cs="Arial"/>
          <w:szCs w:val="22"/>
        </w:rPr>
      </w:pPr>
    </w:p>
    <w:p w14:paraId="741534E7" w14:textId="77777777" w:rsidR="00302432" w:rsidRPr="00705866" w:rsidRDefault="00302432" w:rsidP="00302432">
      <w:pPr>
        <w:pStyle w:val="ListParagraph"/>
        <w:numPr>
          <w:ilvl w:val="0"/>
          <w:numId w:val="45"/>
        </w:numPr>
        <w:rPr>
          <w:rFonts w:cs="Arial"/>
          <w:szCs w:val="22"/>
        </w:rPr>
      </w:pPr>
      <w:r w:rsidRPr="00705866">
        <w:rPr>
          <w:rFonts w:cs="Arial"/>
          <w:szCs w:val="22"/>
        </w:rPr>
        <w:t>The average historical growth of 46 CO Codes was used to identify the subsequent PED for this Relief Option by comparing the data in the table below:</w:t>
      </w:r>
    </w:p>
    <w:p w14:paraId="6C9B680B" w14:textId="77777777" w:rsidR="00302432" w:rsidRPr="00705866" w:rsidRDefault="00302432" w:rsidP="00302432">
      <w:pPr>
        <w:ind w:left="360"/>
        <w:rPr>
          <w:rFonts w:cs="Arial"/>
          <w:szCs w:val="22"/>
        </w:rPr>
      </w:pPr>
    </w:p>
    <w:tbl>
      <w:tblPr>
        <w:tblStyle w:val="TableGrid"/>
        <w:tblW w:w="0" w:type="auto"/>
        <w:tblInd w:w="360" w:type="dxa"/>
        <w:tblLook w:val="04A0" w:firstRow="1" w:lastRow="0" w:firstColumn="1" w:lastColumn="0" w:noHBand="0" w:noVBand="1"/>
      </w:tblPr>
      <w:tblGrid>
        <w:gridCol w:w="1435"/>
        <w:gridCol w:w="1980"/>
        <w:gridCol w:w="4140"/>
        <w:gridCol w:w="1530"/>
      </w:tblGrid>
      <w:tr w:rsidR="00302432" w:rsidRPr="00705866" w14:paraId="0BDE63D6" w14:textId="77777777" w:rsidTr="00DA03F9">
        <w:tc>
          <w:tcPr>
            <w:tcW w:w="1435" w:type="dxa"/>
          </w:tcPr>
          <w:p w14:paraId="20F35E04" w14:textId="77777777" w:rsidR="00302432" w:rsidRPr="000B4998" w:rsidRDefault="00302432" w:rsidP="00DA03F9">
            <w:pPr>
              <w:rPr>
                <w:rFonts w:cs="Arial"/>
                <w:color w:val="FF0000"/>
                <w:szCs w:val="22"/>
              </w:rPr>
            </w:pPr>
            <w:r w:rsidRPr="000B4998">
              <w:rPr>
                <w:rFonts w:cs="Arial"/>
                <w:color w:val="FF0000"/>
                <w:szCs w:val="22"/>
              </w:rPr>
              <w:t>Statistical Method</w:t>
            </w:r>
          </w:p>
        </w:tc>
        <w:tc>
          <w:tcPr>
            <w:tcW w:w="1980" w:type="dxa"/>
          </w:tcPr>
          <w:p w14:paraId="336A8836" w14:textId="77777777" w:rsidR="00302432" w:rsidRPr="000B4998" w:rsidRDefault="00302432" w:rsidP="00DA03F9">
            <w:pPr>
              <w:rPr>
                <w:rFonts w:cs="Arial"/>
                <w:color w:val="FF0000"/>
                <w:szCs w:val="22"/>
              </w:rPr>
            </w:pPr>
            <w:r w:rsidRPr="000B4998">
              <w:rPr>
                <w:rFonts w:cs="Arial"/>
                <w:color w:val="FF0000"/>
                <w:szCs w:val="22"/>
              </w:rPr>
              <w:t>Data</w:t>
            </w:r>
          </w:p>
        </w:tc>
        <w:tc>
          <w:tcPr>
            <w:tcW w:w="4140" w:type="dxa"/>
          </w:tcPr>
          <w:p w14:paraId="18F84168" w14:textId="77777777" w:rsidR="00302432" w:rsidRPr="000B4998" w:rsidRDefault="00302432" w:rsidP="00DA03F9">
            <w:pPr>
              <w:rPr>
                <w:rFonts w:cs="Arial"/>
                <w:color w:val="FF0000"/>
                <w:szCs w:val="22"/>
              </w:rPr>
            </w:pPr>
            <w:r w:rsidRPr="000B4998">
              <w:rPr>
                <w:rFonts w:cs="Arial"/>
                <w:color w:val="FF0000"/>
                <w:szCs w:val="22"/>
              </w:rPr>
              <w:t>Period</w:t>
            </w:r>
          </w:p>
        </w:tc>
        <w:tc>
          <w:tcPr>
            <w:tcW w:w="1530" w:type="dxa"/>
          </w:tcPr>
          <w:p w14:paraId="06F1F8B1" w14:textId="77777777" w:rsidR="00302432" w:rsidRPr="000B4998" w:rsidRDefault="00302432" w:rsidP="00DA03F9">
            <w:pPr>
              <w:rPr>
                <w:rFonts w:cs="Arial"/>
                <w:color w:val="FF0000"/>
                <w:szCs w:val="22"/>
              </w:rPr>
            </w:pPr>
            <w:r w:rsidRPr="000B4998">
              <w:rPr>
                <w:rFonts w:cs="Arial"/>
                <w:color w:val="FF0000"/>
                <w:szCs w:val="22"/>
              </w:rPr>
              <w:t>Quantity of CO Codes</w:t>
            </w:r>
          </w:p>
        </w:tc>
      </w:tr>
      <w:tr w:rsidR="00302432" w:rsidRPr="00705866" w14:paraId="3F4FA9F8" w14:textId="77777777" w:rsidTr="00DA03F9">
        <w:tc>
          <w:tcPr>
            <w:tcW w:w="1435" w:type="dxa"/>
          </w:tcPr>
          <w:p w14:paraId="6DA8D1CB" w14:textId="77777777" w:rsidR="00302432" w:rsidRPr="000B4998" w:rsidRDefault="00302432" w:rsidP="00DA03F9">
            <w:pPr>
              <w:rPr>
                <w:rFonts w:cs="Arial"/>
                <w:color w:val="FF0000"/>
                <w:szCs w:val="22"/>
              </w:rPr>
            </w:pPr>
            <w:r w:rsidRPr="000B4998">
              <w:rPr>
                <w:rFonts w:cs="Arial"/>
                <w:color w:val="FF0000"/>
                <w:szCs w:val="22"/>
              </w:rPr>
              <w:t>Average</w:t>
            </w:r>
          </w:p>
        </w:tc>
        <w:tc>
          <w:tcPr>
            <w:tcW w:w="1980" w:type="dxa"/>
          </w:tcPr>
          <w:p w14:paraId="00855CC6" w14:textId="77777777" w:rsidR="00302432" w:rsidRPr="000B4998" w:rsidRDefault="00302432" w:rsidP="00DA03F9">
            <w:pPr>
              <w:rPr>
                <w:rFonts w:cs="Arial"/>
                <w:color w:val="FF0000"/>
                <w:szCs w:val="22"/>
              </w:rPr>
            </w:pPr>
            <w:r w:rsidRPr="000B4998">
              <w:rPr>
                <w:rFonts w:cs="Arial"/>
                <w:color w:val="FF0000"/>
                <w:szCs w:val="22"/>
              </w:rPr>
              <w:t>Forecast Growth</w:t>
            </w:r>
          </w:p>
        </w:tc>
        <w:tc>
          <w:tcPr>
            <w:tcW w:w="4140" w:type="dxa"/>
          </w:tcPr>
          <w:p w14:paraId="1744CD82" w14:textId="77777777" w:rsidR="00302432" w:rsidRPr="000B4998" w:rsidRDefault="00302432" w:rsidP="00DA03F9">
            <w:pPr>
              <w:rPr>
                <w:rFonts w:cs="Arial"/>
                <w:color w:val="FF0000"/>
                <w:szCs w:val="22"/>
              </w:rPr>
            </w:pPr>
            <w:r w:rsidRPr="000B4998">
              <w:rPr>
                <w:rFonts w:cs="Arial"/>
                <w:color w:val="FF0000"/>
                <w:szCs w:val="22"/>
              </w:rPr>
              <w:t>Next six years</w:t>
            </w:r>
          </w:p>
        </w:tc>
        <w:tc>
          <w:tcPr>
            <w:tcW w:w="1530" w:type="dxa"/>
          </w:tcPr>
          <w:p w14:paraId="458CA2D5" w14:textId="77777777" w:rsidR="00302432" w:rsidRPr="000B4998" w:rsidRDefault="00302432" w:rsidP="00DA03F9">
            <w:pPr>
              <w:jc w:val="center"/>
              <w:rPr>
                <w:rFonts w:cs="Arial"/>
                <w:color w:val="FF0000"/>
                <w:szCs w:val="22"/>
              </w:rPr>
            </w:pPr>
            <w:r w:rsidRPr="000B4998">
              <w:rPr>
                <w:rFonts w:cs="Arial"/>
                <w:color w:val="FF0000"/>
                <w:szCs w:val="22"/>
              </w:rPr>
              <w:t>86</w:t>
            </w:r>
          </w:p>
        </w:tc>
      </w:tr>
      <w:tr w:rsidR="00302432" w:rsidRPr="00705866" w14:paraId="69F8D2A5" w14:textId="77777777" w:rsidTr="00DA03F9">
        <w:tc>
          <w:tcPr>
            <w:tcW w:w="1435" w:type="dxa"/>
          </w:tcPr>
          <w:p w14:paraId="6E38767E" w14:textId="77777777" w:rsidR="00302432" w:rsidRPr="000B4998" w:rsidRDefault="00302432" w:rsidP="00DA03F9">
            <w:pPr>
              <w:rPr>
                <w:rFonts w:cs="Arial"/>
                <w:color w:val="FF0000"/>
                <w:szCs w:val="22"/>
              </w:rPr>
            </w:pPr>
            <w:r w:rsidRPr="000B4998">
              <w:rPr>
                <w:rFonts w:cs="Arial"/>
                <w:color w:val="FF0000"/>
                <w:szCs w:val="22"/>
              </w:rPr>
              <w:t>Average</w:t>
            </w:r>
          </w:p>
        </w:tc>
        <w:tc>
          <w:tcPr>
            <w:tcW w:w="1980" w:type="dxa"/>
          </w:tcPr>
          <w:p w14:paraId="0726B318" w14:textId="77777777" w:rsidR="00302432" w:rsidRPr="000B4998" w:rsidRDefault="00302432" w:rsidP="00DA03F9">
            <w:pPr>
              <w:rPr>
                <w:rFonts w:cs="Arial"/>
                <w:color w:val="FF0000"/>
                <w:szCs w:val="22"/>
              </w:rPr>
            </w:pPr>
            <w:r w:rsidRPr="000B4998">
              <w:rPr>
                <w:rFonts w:cs="Arial"/>
                <w:color w:val="FF0000"/>
                <w:szCs w:val="22"/>
              </w:rPr>
              <w:t>Forecast Growth</w:t>
            </w:r>
          </w:p>
        </w:tc>
        <w:tc>
          <w:tcPr>
            <w:tcW w:w="4140" w:type="dxa"/>
          </w:tcPr>
          <w:p w14:paraId="72B141CF" w14:textId="77777777" w:rsidR="00302432" w:rsidRPr="000B4998" w:rsidRDefault="00302432" w:rsidP="00DA03F9">
            <w:pPr>
              <w:rPr>
                <w:rFonts w:cs="Arial"/>
                <w:color w:val="FF0000"/>
                <w:szCs w:val="22"/>
              </w:rPr>
            </w:pPr>
            <w:r w:rsidRPr="000B4998">
              <w:rPr>
                <w:rFonts w:cs="Arial"/>
                <w:color w:val="FF0000"/>
                <w:szCs w:val="22"/>
              </w:rPr>
              <w:t>Five-year period (Jan 2026 to Jan 2031)</w:t>
            </w:r>
          </w:p>
        </w:tc>
        <w:tc>
          <w:tcPr>
            <w:tcW w:w="1530" w:type="dxa"/>
          </w:tcPr>
          <w:p w14:paraId="153694D8" w14:textId="77777777" w:rsidR="00302432" w:rsidRPr="000B4998" w:rsidRDefault="00302432" w:rsidP="00DA03F9">
            <w:pPr>
              <w:jc w:val="center"/>
              <w:rPr>
                <w:rFonts w:cs="Arial"/>
                <w:color w:val="FF0000"/>
                <w:szCs w:val="22"/>
              </w:rPr>
            </w:pPr>
            <w:r w:rsidRPr="000B4998">
              <w:rPr>
                <w:rFonts w:cs="Arial"/>
                <w:color w:val="FF0000"/>
                <w:szCs w:val="22"/>
              </w:rPr>
              <w:t>70</w:t>
            </w:r>
          </w:p>
        </w:tc>
      </w:tr>
      <w:tr w:rsidR="00302432" w:rsidRPr="00705866" w14:paraId="20C03E3D" w14:textId="77777777" w:rsidTr="00DA03F9">
        <w:tc>
          <w:tcPr>
            <w:tcW w:w="1435" w:type="dxa"/>
          </w:tcPr>
          <w:p w14:paraId="09B5FC48" w14:textId="77777777" w:rsidR="00302432" w:rsidRPr="000B4998" w:rsidRDefault="00302432" w:rsidP="00DA03F9">
            <w:pPr>
              <w:rPr>
                <w:rFonts w:cs="Arial"/>
                <w:color w:val="FF0000"/>
                <w:szCs w:val="22"/>
              </w:rPr>
            </w:pPr>
            <w:r w:rsidRPr="000B4998">
              <w:rPr>
                <w:rFonts w:cs="Arial"/>
                <w:color w:val="FF0000"/>
                <w:szCs w:val="22"/>
              </w:rPr>
              <w:t xml:space="preserve">Average </w:t>
            </w:r>
          </w:p>
        </w:tc>
        <w:tc>
          <w:tcPr>
            <w:tcW w:w="1980" w:type="dxa"/>
          </w:tcPr>
          <w:p w14:paraId="259BFEB2" w14:textId="77777777" w:rsidR="00302432" w:rsidRPr="000B4998" w:rsidRDefault="00302432" w:rsidP="00DA03F9">
            <w:pPr>
              <w:rPr>
                <w:rFonts w:cs="Arial"/>
                <w:color w:val="FF0000"/>
                <w:szCs w:val="22"/>
              </w:rPr>
            </w:pPr>
            <w:r w:rsidRPr="000B4998">
              <w:rPr>
                <w:rFonts w:cs="Arial"/>
                <w:color w:val="FF0000"/>
                <w:szCs w:val="22"/>
              </w:rPr>
              <w:t>Historical Growth</w:t>
            </w:r>
          </w:p>
        </w:tc>
        <w:tc>
          <w:tcPr>
            <w:tcW w:w="4140" w:type="dxa"/>
          </w:tcPr>
          <w:p w14:paraId="6C86B067" w14:textId="77777777" w:rsidR="00302432" w:rsidRPr="000B4998" w:rsidRDefault="00302432" w:rsidP="00DA03F9">
            <w:pPr>
              <w:rPr>
                <w:rFonts w:cs="Arial"/>
                <w:color w:val="FF0000"/>
                <w:szCs w:val="22"/>
              </w:rPr>
            </w:pPr>
            <w:r w:rsidRPr="000B4998">
              <w:rPr>
                <w:rFonts w:cs="Arial"/>
                <w:color w:val="FF0000"/>
                <w:szCs w:val="22"/>
              </w:rPr>
              <w:t>Past five years</w:t>
            </w:r>
          </w:p>
        </w:tc>
        <w:tc>
          <w:tcPr>
            <w:tcW w:w="1530" w:type="dxa"/>
          </w:tcPr>
          <w:p w14:paraId="062A5309" w14:textId="77777777" w:rsidR="00302432" w:rsidRPr="000B4998" w:rsidRDefault="00302432" w:rsidP="00DA03F9">
            <w:pPr>
              <w:jc w:val="center"/>
              <w:rPr>
                <w:rFonts w:cs="Arial"/>
                <w:color w:val="FF0000"/>
                <w:szCs w:val="22"/>
              </w:rPr>
            </w:pPr>
            <w:r w:rsidRPr="000B4998">
              <w:rPr>
                <w:rFonts w:cs="Arial"/>
                <w:color w:val="FF0000"/>
                <w:szCs w:val="22"/>
              </w:rPr>
              <w:t>46</w:t>
            </w:r>
          </w:p>
        </w:tc>
      </w:tr>
    </w:tbl>
    <w:p w14:paraId="0A2065F5" w14:textId="77777777" w:rsidR="00302432" w:rsidRPr="00705866" w:rsidRDefault="00302432" w:rsidP="00302432">
      <w:pPr>
        <w:ind w:left="360"/>
        <w:rPr>
          <w:rFonts w:cs="Arial"/>
          <w:szCs w:val="22"/>
        </w:rPr>
      </w:pPr>
    </w:p>
    <w:p w14:paraId="17F41989" w14:textId="77777777" w:rsidR="00302432" w:rsidRPr="00705866" w:rsidRDefault="00302432" w:rsidP="00302432">
      <w:pPr>
        <w:ind w:left="360"/>
        <w:rPr>
          <w:rFonts w:cs="Arial"/>
          <w:szCs w:val="22"/>
        </w:rPr>
      </w:pPr>
    </w:p>
    <w:p w14:paraId="0A8452B9" w14:textId="307A8B92" w:rsidR="00302432" w:rsidRPr="00705866" w:rsidRDefault="00302432" w:rsidP="00302432">
      <w:pPr>
        <w:pStyle w:val="ListParagraph"/>
        <w:keepLines/>
        <w:numPr>
          <w:ilvl w:val="0"/>
          <w:numId w:val="45"/>
        </w:numPr>
        <w:rPr>
          <w:rFonts w:cs="Arial"/>
          <w:szCs w:val="22"/>
        </w:rPr>
      </w:pPr>
      <w:r w:rsidRPr="00705866">
        <w:rPr>
          <w:rFonts w:cs="Arial"/>
          <w:szCs w:val="22"/>
        </w:rPr>
        <w:lastRenderedPageBreak/>
        <w:t xml:space="preserve">The Relief Date for the Distributed Overlay will be 27 </w:t>
      </w:r>
      <w:r w:rsidR="000B4998">
        <w:rPr>
          <w:rFonts w:cs="Arial"/>
          <w:szCs w:val="22"/>
        </w:rPr>
        <w:t xml:space="preserve">May </w:t>
      </w:r>
      <w:r w:rsidRPr="00705866">
        <w:rPr>
          <w:rFonts w:cs="Arial"/>
          <w:szCs w:val="22"/>
        </w:rPr>
        <w:t>202</w:t>
      </w:r>
      <w:r w:rsidR="000B4998">
        <w:rPr>
          <w:rFonts w:cs="Arial"/>
          <w:szCs w:val="22"/>
        </w:rPr>
        <w:t>8</w:t>
      </w:r>
      <w:r w:rsidRPr="00705866">
        <w:rPr>
          <w:rFonts w:cs="Arial"/>
          <w:szCs w:val="22"/>
        </w:rPr>
        <w:t xml:space="preserve"> (approximately </w:t>
      </w:r>
      <w:r w:rsidR="00FD5209">
        <w:rPr>
          <w:rFonts w:cs="Arial"/>
          <w:szCs w:val="22"/>
        </w:rPr>
        <w:t>9</w:t>
      </w:r>
      <w:r w:rsidRPr="00705866">
        <w:rPr>
          <w:rFonts w:cs="Arial"/>
          <w:szCs w:val="22"/>
        </w:rPr>
        <w:t xml:space="preserve"> months prior to the NPA 782/902 PED of </w:t>
      </w:r>
      <w:r w:rsidR="00FD5209">
        <w:rPr>
          <w:rFonts w:cs="Arial"/>
          <w:szCs w:val="22"/>
        </w:rPr>
        <w:t>February</w:t>
      </w:r>
      <w:r w:rsidRPr="00705866">
        <w:rPr>
          <w:rFonts w:cs="Arial"/>
          <w:szCs w:val="22"/>
        </w:rPr>
        <w:t xml:space="preserve"> 202</w:t>
      </w:r>
      <w:r w:rsidR="00FD5209">
        <w:rPr>
          <w:rFonts w:cs="Arial"/>
          <w:szCs w:val="22"/>
        </w:rPr>
        <w:t>9</w:t>
      </w:r>
      <w:r w:rsidRPr="00705866">
        <w:rPr>
          <w:rFonts w:cs="Arial"/>
          <w:szCs w:val="22"/>
        </w:rPr>
        <w:t xml:space="preserve"> identified using </w:t>
      </w:r>
      <w:r w:rsidRPr="00304F61">
        <w:rPr>
          <w:rFonts w:cs="Arial"/>
          <w:szCs w:val="22"/>
        </w:rPr>
        <w:t>the J</w:t>
      </w:r>
      <w:r w:rsidR="003B2374" w:rsidRPr="00304F61">
        <w:rPr>
          <w:rFonts w:cs="Arial"/>
          <w:szCs w:val="22"/>
        </w:rPr>
        <w:t>anuary</w:t>
      </w:r>
      <w:r w:rsidRPr="00304F61">
        <w:rPr>
          <w:rFonts w:cs="Arial"/>
          <w:szCs w:val="22"/>
        </w:rPr>
        <w:t xml:space="preserve"> 202</w:t>
      </w:r>
      <w:r w:rsidR="00FD5209">
        <w:rPr>
          <w:rFonts w:cs="Arial"/>
          <w:szCs w:val="22"/>
        </w:rPr>
        <w:t>6</w:t>
      </w:r>
      <w:r w:rsidRPr="00304F61">
        <w:rPr>
          <w:rFonts w:cs="Arial"/>
          <w:szCs w:val="22"/>
        </w:rPr>
        <w:t xml:space="preserve"> </w:t>
      </w:r>
      <w:r w:rsidR="00FD5209">
        <w:rPr>
          <w:rFonts w:cs="Arial"/>
          <w:szCs w:val="22"/>
        </w:rPr>
        <w:t>S</w:t>
      </w:r>
      <w:r w:rsidRPr="00705866">
        <w:rPr>
          <w:rFonts w:cs="Arial"/>
          <w:szCs w:val="22"/>
        </w:rPr>
        <w:noBreakHyphen/>
        <w:t>NRUF results).</w:t>
      </w:r>
    </w:p>
    <w:p w14:paraId="1FB0126F" w14:textId="77777777" w:rsidR="000C6C26" w:rsidRDefault="000C6C26" w:rsidP="000C6C26">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rPr>
          <w:szCs w:val="22"/>
        </w:rPr>
      </w:pPr>
    </w:p>
    <w:p w14:paraId="2D24CF56" w14:textId="77777777" w:rsidR="007B1504" w:rsidRPr="00976C98" w:rsidRDefault="007B1504" w:rsidP="000C6C26">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rPr>
          <w:szCs w:val="22"/>
        </w:rPr>
      </w:pPr>
    </w:p>
    <w:p w14:paraId="7115C8E0" w14:textId="0DF2A836" w:rsidR="000C6C26" w:rsidRPr="000D1DD8" w:rsidRDefault="000C6C26" w:rsidP="000C6C26">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rPr>
          <w:color w:val="000000" w:themeColor="text1"/>
          <w:szCs w:val="22"/>
        </w:rPr>
      </w:pPr>
      <w:r w:rsidRPr="000D1DD8">
        <w:rPr>
          <w:color w:val="000000" w:themeColor="text1"/>
          <w:szCs w:val="22"/>
        </w:rPr>
        <w:t xml:space="preserve">See </w:t>
      </w:r>
      <w:r w:rsidR="00A6222E" w:rsidRPr="000D1DD8">
        <w:rPr>
          <w:color w:val="000000" w:themeColor="text1"/>
          <w:szCs w:val="22"/>
        </w:rPr>
        <w:t>Annex A</w:t>
      </w:r>
      <w:r w:rsidR="0086547E" w:rsidRPr="000D1DD8">
        <w:rPr>
          <w:color w:val="000000" w:themeColor="text1"/>
          <w:szCs w:val="22"/>
        </w:rPr>
        <w:t xml:space="preserve">, </w:t>
      </w:r>
      <w:r w:rsidR="005E1E11" w:rsidRPr="000D1DD8">
        <w:rPr>
          <w:color w:val="000000" w:themeColor="text1"/>
          <w:szCs w:val="22"/>
        </w:rPr>
        <w:fldChar w:fldCharType="begin"/>
      </w:r>
      <w:r w:rsidR="005E1E11" w:rsidRPr="000D1DD8">
        <w:rPr>
          <w:color w:val="000000" w:themeColor="text1"/>
          <w:szCs w:val="22"/>
        </w:rPr>
        <w:instrText xml:space="preserve"> REF _Ref68499418 \h </w:instrText>
      </w:r>
      <w:r w:rsidR="007B1504" w:rsidRPr="000D1DD8">
        <w:rPr>
          <w:color w:val="000000" w:themeColor="text1"/>
          <w:szCs w:val="22"/>
        </w:rPr>
        <w:instrText xml:space="preserve"> \* MERGEFORMAT </w:instrText>
      </w:r>
      <w:r w:rsidR="005E1E11" w:rsidRPr="000D1DD8">
        <w:rPr>
          <w:color w:val="000000" w:themeColor="text1"/>
          <w:szCs w:val="22"/>
        </w:rPr>
      </w:r>
      <w:r w:rsidR="005E1E11" w:rsidRPr="000D1DD8">
        <w:rPr>
          <w:color w:val="000000" w:themeColor="text1"/>
          <w:szCs w:val="22"/>
        </w:rPr>
        <w:fldChar w:fldCharType="separate"/>
      </w:r>
      <w:r w:rsidR="005E1E11" w:rsidRPr="000D1DD8">
        <w:rPr>
          <w:rFonts w:cs="Arial"/>
          <w:color w:val="000000" w:themeColor="text1"/>
        </w:rPr>
        <w:t xml:space="preserve">Figure </w:t>
      </w:r>
      <w:r w:rsidR="002254FF" w:rsidRPr="000D1DD8">
        <w:rPr>
          <w:rFonts w:cs="Arial"/>
          <w:color w:val="000000" w:themeColor="text1"/>
        </w:rPr>
        <w:t>4</w:t>
      </w:r>
      <w:r w:rsidR="005E1E11" w:rsidRPr="000D1DD8">
        <w:rPr>
          <w:color w:val="000000" w:themeColor="text1"/>
          <w:szCs w:val="22"/>
        </w:rPr>
        <w:fldChar w:fldCharType="end"/>
      </w:r>
      <w:r w:rsidR="005E1E11" w:rsidRPr="000D1DD8">
        <w:rPr>
          <w:rFonts w:cs="Arial"/>
          <w:color w:val="000000" w:themeColor="text1"/>
        </w:rPr>
        <w:t xml:space="preserve"> </w:t>
      </w:r>
      <w:r w:rsidRPr="000D1DD8">
        <w:rPr>
          <w:color w:val="000000" w:themeColor="text1"/>
          <w:szCs w:val="22"/>
        </w:rPr>
        <w:t xml:space="preserve">for diagram of the </w:t>
      </w:r>
      <w:r w:rsidR="00826A99" w:rsidRPr="000D1DD8">
        <w:rPr>
          <w:color w:val="000000" w:themeColor="text1"/>
          <w:szCs w:val="22"/>
        </w:rPr>
        <w:t xml:space="preserve">Distributed Overlay </w:t>
      </w:r>
      <w:r w:rsidRPr="000D1DD8">
        <w:rPr>
          <w:color w:val="000000" w:themeColor="text1"/>
          <w:szCs w:val="22"/>
        </w:rPr>
        <w:t xml:space="preserve">Relief Option identified by the </w:t>
      </w:r>
      <w:r w:rsidR="0018275E" w:rsidRPr="000D1DD8">
        <w:rPr>
          <w:color w:val="000000" w:themeColor="text1"/>
          <w:szCs w:val="22"/>
        </w:rPr>
        <w:t>RPC</w:t>
      </w:r>
      <w:r w:rsidRPr="000D1DD8">
        <w:rPr>
          <w:color w:val="000000" w:themeColor="text1"/>
          <w:szCs w:val="22"/>
        </w:rPr>
        <w:t>.</w:t>
      </w:r>
    </w:p>
    <w:p w14:paraId="047AA037" w14:textId="77777777" w:rsidR="000C6C26" w:rsidRPr="00322B21" w:rsidRDefault="000C6C26" w:rsidP="000C6C26">
      <w:pPr>
        <w:pStyle w:val="Heading2"/>
      </w:pPr>
      <w:bookmarkStart w:id="15" w:name="_Toc514833006"/>
      <w:bookmarkStart w:id="16" w:name="_Toc66178144"/>
      <w:r w:rsidRPr="00322B21">
        <w:t>Distributed Overlay</w:t>
      </w:r>
      <w:bookmarkEnd w:id="15"/>
      <w:bookmarkEnd w:id="16"/>
    </w:p>
    <w:p w14:paraId="6F610145" w14:textId="77777777" w:rsidR="000C6C26" w:rsidRPr="00322B21" w:rsidRDefault="000C6C26" w:rsidP="000C6C26">
      <w:pPr>
        <w:rPr>
          <w:szCs w:val="22"/>
        </w:rPr>
      </w:pPr>
    </w:p>
    <w:p w14:paraId="2B53D465" w14:textId="7599DF9A" w:rsidR="00CA6F69" w:rsidRDefault="008B4F40">
      <w:pPr>
        <w:rPr>
          <w:szCs w:val="22"/>
        </w:rPr>
      </w:pPr>
      <w:r>
        <w:rPr>
          <w:szCs w:val="22"/>
        </w:rPr>
        <w:t xml:space="preserve">A </w:t>
      </w:r>
      <w:r w:rsidR="002E4136" w:rsidRPr="00322B21">
        <w:rPr>
          <w:szCs w:val="22"/>
        </w:rPr>
        <w:t>D</w:t>
      </w:r>
      <w:r w:rsidR="000C6C26" w:rsidRPr="00322B21">
        <w:rPr>
          <w:szCs w:val="22"/>
        </w:rPr>
        <w:t xml:space="preserve">istributed </w:t>
      </w:r>
      <w:r w:rsidR="002E4136" w:rsidRPr="00322B21">
        <w:rPr>
          <w:szCs w:val="22"/>
        </w:rPr>
        <w:t>O</w:t>
      </w:r>
      <w:r w:rsidR="000C6C26" w:rsidRPr="00322B21">
        <w:rPr>
          <w:szCs w:val="22"/>
        </w:rPr>
        <w:t xml:space="preserve">verlay Relief Option was evaluated </w:t>
      </w:r>
      <w:r w:rsidR="00CA6F69" w:rsidRPr="00322B21">
        <w:rPr>
          <w:szCs w:val="22"/>
        </w:rPr>
        <w:t>which would overlay the NPA </w:t>
      </w:r>
      <w:r w:rsidR="00481503">
        <w:rPr>
          <w:szCs w:val="22"/>
        </w:rPr>
        <w:t>851</w:t>
      </w:r>
      <w:r w:rsidR="005264A6" w:rsidRPr="00322B21">
        <w:rPr>
          <w:szCs w:val="22"/>
        </w:rPr>
        <w:t xml:space="preserve"> </w:t>
      </w:r>
      <w:r w:rsidR="00CA6F69" w:rsidRPr="00322B21">
        <w:rPr>
          <w:szCs w:val="22"/>
        </w:rPr>
        <w:t xml:space="preserve">over all </w:t>
      </w:r>
      <w:r w:rsidR="00481503">
        <w:rPr>
          <w:szCs w:val="22"/>
        </w:rPr>
        <w:t>174</w:t>
      </w:r>
      <w:r w:rsidR="005264A6" w:rsidRPr="00322B21">
        <w:rPr>
          <w:szCs w:val="22"/>
        </w:rPr>
        <w:t xml:space="preserve"> </w:t>
      </w:r>
      <w:r w:rsidR="00CA6F69" w:rsidRPr="00322B21">
        <w:rPr>
          <w:szCs w:val="22"/>
        </w:rPr>
        <w:t>Exchange Areas comprising the NPA </w:t>
      </w:r>
      <w:r w:rsidR="00481503">
        <w:rPr>
          <w:szCs w:val="22"/>
        </w:rPr>
        <w:t>782/902</w:t>
      </w:r>
      <w:r w:rsidR="00CA6F69" w:rsidRPr="00322B21">
        <w:rPr>
          <w:szCs w:val="22"/>
        </w:rPr>
        <w:t xml:space="preserve"> area. </w:t>
      </w:r>
      <w:r w:rsidR="0018275E">
        <w:rPr>
          <w:szCs w:val="22"/>
        </w:rPr>
        <w:t xml:space="preserve"> </w:t>
      </w:r>
      <w:r w:rsidR="00CA6F69" w:rsidRPr="000D1DD8">
        <w:rPr>
          <w:color w:val="000000" w:themeColor="text1"/>
        </w:rPr>
        <w:t xml:space="preserve">See </w:t>
      </w:r>
      <w:r w:rsidR="00965236" w:rsidRPr="000D1DD8">
        <w:rPr>
          <w:color w:val="000000" w:themeColor="text1"/>
        </w:rPr>
        <w:t>A</w:t>
      </w:r>
      <w:r w:rsidR="00D7660B" w:rsidRPr="000D1DD8">
        <w:rPr>
          <w:color w:val="000000" w:themeColor="text1"/>
        </w:rPr>
        <w:t>nnex A</w:t>
      </w:r>
      <w:r w:rsidR="00CA6F69" w:rsidRPr="000D1DD8">
        <w:rPr>
          <w:color w:val="000000" w:themeColor="text1"/>
        </w:rPr>
        <w:t>,</w:t>
      </w:r>
      <w:r w:rsidR="003E5A4C" w:rsidRPr="000D1DD8">
        <w:rPr>
          <w:color w:val="000000" w:themeColor="text1"/>
        </w:rPr>
        <w:t xml:space="preserve"> </w:t>
      </w:r>
      <w:r w:rsidR="00AA3E7D" w:rsidRPr="000D1DD8">
        <w:rPr>
          <w:color w:val="000000" w:themeColor="text1"/>
        </w:rPr>
        <w:t xml:space="preserve">Figure </w:t>
      </w:r>
      <w:r w:rsidR="00C52F5B">
        <w:rPr>
          <w:color w:val="000000" w:themeColor="text1"/>
        </w:rPr>
        <w:t>4</w:t>
      </w:r>
      <w:r w:rsidR="00CA6F69" w:rsidRPr="000D1DD8">
        <w:rPr>
          <w:color w:val="000000" w:themeColor="text1"/>
        </w:rPr>
        <w:t>.</w:t>
      </w:r>
    </w:p>
    <w:p w14:paraId="3048703C" w14:textId="77777777" w:rsidR="00CA6F69" w:rsidRDefault="00CA6F69" w:rsidP="000C6C26">
      <w:pPr>
        <w:rPr>
          <w:szCs w:val="22"/>
        </w:rPr>
      </w:pPr>
    </w:p>
    <w:p w14:paraId="6FC70EE7" w14:textId="494C0AF9" w:rsidR="000C6C26" w:rsidRPr="00976C98" w:rsidRDefault="000C6C26" w:rsidP="000C6C26">
      <w:pPr>
        <w:rPr>
          <w:szCs w:val="22"/>
        </w:rPr>
      </w:pPr>
      <w:r w:rsidRPr="00976C98">
        <w:rPr>
          <w:szCs w:val="22"/>
        </w:rPr>
        <w:t xml:space="preserve">The introduction of a </w:t>
      </w:r>
      <w:r w:rsidR="002E4136">
        <w:rPr>
          <w:szCs w:val="22"/>
        </w:rPr>
        <w:t>D</w:t>
      </w:r>
      <w:r w:rsidRPr="00976C98">
        <w:rPr>
          <w:szCs w:val="22"/>
        </w:rPr>
        <w:t xml:space="preserve">istributed </w:t>
      </w:r>
      <w:r w:rsidR="002E4136">
        <w:rPr>
          <w:szCs w:val="22"/>
        </w:rPr>
        <w:t>O</w:t>
      </w:r>
      <w:r w:rsidRPr="00976C98">
        <w:rPr>
          <w:szCs w:val="22"/>
        </w:rPr>
        <w:t xml:space="preserve">verlay would </w:t>
      </w:r>
      <w:r w:rsidR="007177FD">
        <w:rPr>
          <w:szCs w:val="22"/>
        </w:rPr>
        <w:t xml:space="preserve">retain </w:t>
      </w:r>
      <w:r w:rsidRPr="00976C98">
        <w:rPr>
          <w:szCs w:val="22"/>
        </w:rPr>
        <w:t xml:space="preserve">the number of NPA Relief Planning areas in </w:t>
      </w:r>
      <w:r w:rsidR="00464ADB">
        <w:t>Nova Scotia</w:t>
      </w:r>
      <w:r w:rsidR="00D75A49">
        <w:t xml:space="preserve"> and </w:t>
      </w:r>
      <w:r w:rsidR="00464ADB">
        <w:t>Prince Edward Island</w:t>
      </w:r>
      <w:r w:rsidRPr="00976C98">
        <w:rPr>
          <w:szCs w:val="22"/>
        </w:rPr>
        <w:t>.</w:t>
      </w:r>
    </w:p>
    <w:p w14:paraId="078A0095" w14:textId="77777777" w:rsidR="000C6C26" w:rsidRPr="00976C98" w:rsidRDefault="000C6C26" w:rsidP="000C6C26">
      <w:pPr>
        <w:rPr>
          <w:szCs w:val="22"/>
        </w:rPr>
      </w:pPr>
    </w:p>
    <w:p w14:paraId="0C07DD5D" w14:textId="19841E0A" w:rsidR="00C20311" w:rsidRDefault="003A4704" w:rsidP="0052097A">
      <w:pPr>
        <w:rPr>
          <w:color w:val="000000" w:themeColor="text1"/>
        </w:rPr>
      </w:pPr>
      <w:r>
        <w:rPr>
          <w:szCs w:val="22"/>
        </w:rPr>
        <w:t xml:space="preserve">After this Distributed </w:t>
      </w:r>
      <w:r w:rsidR="00C40FD7">
        <w:rPr>
          <w:szCs w:val="22"/>
        </w:rPr>
        <w:t>Overlay</w:t>
      </w:r>
      <w:r>
        <w:rPr>
          <w:szCs w:val="22"/>
        </w:rPr>
        <w:t xml:space="preserve">, CO Codes in </w:t>
      </w:r>
      <w:r w:rsidR="003E342C" w:rsidRPr="00976C98">
        <w:rPr>
          <w:szCs w:val="22"/>
        </w:rPr>
        <w:t>NPA</w:t>
      </w:r>
      <w:r w:rsidR="00723358">
        <w:rPr>
          <w:szCs w:val="22"/>
        </w:rPr>
        <w:t xml:space="preserve"> </w:t>
      </w:r>
      <w:r w:rsidR="00D75A49">
        <w:rPr>
          <w:szCs w:val="22"/>
        </w:rPr>
        <w:t>782/</w:t>
      </w:r>
      <w:r w:rsidR="002B6EA2">
        <w:rPr>
          <w:szCs w:val="22"/>
        </w:rPr>
        <w:t>851/</w:t>
      </w:r>
      <w:r w:rsidR="00D75A49">
        <w:rPr>
          <w:szCs w:val="22"/>
        </w:rPr>
        <w:t>902</w:t>
      </w:r>
      <w:r w:rsidR="000C6C26" w:rsidRPr="00976C98">
        <w:rPr>
          <w:szCs w:val="22"/>
        </w:rPr>
        <w:t xml:space="preserve"> would be expected to </w:t>
      </w:r>
      <w:r w:rsidR="000C6C26" w:rsidRPr="0065626A">
        <w:rPr>
          <w:szCs w:val="22"/>
        </w:rPr>
        <w:t xml:space="preserve">exhaust in </w:t>
      </w:r>
      <w:r w:rsidR="0030110C" w:rsidRPr="00091206">
        <w:rPr>
          <w:szCs w:val="22"/>
        </w:rPr>
        <w:t>Q</w:t>
      </w:r>
      <w:r w:rsidR="00D75A49">
        <w:rPr>
          <w:szCs w:val="22"/>
        </w:rPr>
        <w:t>1</w:t>
      </w:r>
      <w:r w:rsidR="0030110C" w:rsidRPr="00091206">
        <w:rPr>
          <w:szCs w:val="22"/>
        </w:rPr>
        <w:t> </w:t>
      </w:r>
      <w:r w:rsidR="004D6327">
        <w:rPr>
          <w:szCs w:val="22"/>
        </w:rPr>
        <w:t>2045</w:t>
      </w:r>
      <w:r w:rsidR="000C6C26" w:rsidRPr="0065626A">
        <w:rPr>
          <w:szCs w:val="22"/>
        </w:rPr>
        <w:t>.</w:t>
      </w:r>
    </w:p>
    <w:p w14:paraId="2BF84EF4" w14:textId="71E7FE9F" w:rsidR="000C6C26" w:rsidRPr="00976C98" w:rsidRDefault="000C6C26" w:rsidP="00B652C8">
      <w:pPr>
        <w:pStyle w:val="Heading1"/>
        <w:numPr>
          <w:ilvl w:val="0"/>
          <w:numId w:val="0"/>
        </w:numPr>
        <w:ind w:left="720" w:hanging="720"/>
      </w:pPr>
      <w:bookmarkStart w:id="17" w:name="_Toc514833014"/>
      <w:bookmarkStart w:id="18" w:name="_Toc66178145"/>
      <w:r w:rsidRPr="00976C98">
        <w:t>SUMMARY OF RELIEF OPTION</w:t>
      </w:r>
      <w:bookmarkEnd w:id="17"/>
      <w:bookmarkEnd w:id="18"/>
    </w:p>
    <w:p w14:paraId="6FF9A7FA" w14:textId="77777777" w:rsidR="000C6C26" w:rsidRPr="0022701D" w:rsidRDefault="000C6C26" w:rsidP="000C6C26">
      <w:pPr>
        <w:rPr>
          <w:color w:val="000000" w:themeColor="text1"/>
        </w:rPr>
      </w:pPr>
    </w:p>
    <w:tbl>
      <w:tblPr>
        <w:tblStyle w:val="TableGrid"/>
        <w:tblW w:w="9943"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ook w:val="04A0" w:firstRow="1" w:lastRow="0" w:firstColumn="1" w:lastColumn="0" w:noHBand="0" w:noVBand="1"/>
      </w:tblPr>
      <w:tblGrid>
        <w:gridCol w:w="3314"/>
        <w:gridCol w:w="2242"/>
        <w:gridCol w:w="1966"/>
        <w:gridCol w:w="2421"/>
      </w:tblGrid>
      <w:tr w:rsidR="00516B4D" w:rsidRPr="00976C98" w14:paraId="535F4058" w14:textId="77777777" w:rsidTr="007D2B65">
        <w:tc>
          <w:tcPr>
            <w:tcW w:w="3355" w:type="dxa"/>
            <w:vMerge w:val="restart"/>
            <w:vAlign w:val="center"/>
          </w:tcPr>
          <w:p w14:paraId="57AE0AA5" w14:textId="77777777" w:rsidR="000C6C26" w:rsidRPr="00976C98" w:rsidRDefault="000C6C26" w:rsidP="000E104E">
            <w:pPr>
              <w:jc w:val="center"/>
              <w:rPr>
                <w:rFonts w:cs="Arial"/>
                <w:b/>
                <w:szCs w:val="22"/>
              </w:rPr>
            </w:pPr>
            <w:r w:rsidRPr="00976C98">
              <w:rPr>
                <w:rFonts w:cs="Arial"/>
                <w:b/>
                <w:szCs w:val="22"/>
              </w:rPr>
              <w:t>Relief Option</w:t>
            </w:r>
          </w:p>
        </w:tc>
        <w:tc>
          <w:tcPr>
            <w:tcW w:w="4148" w:type="dxa"/>
            <w:gridSpan w:val="2"/>
            <w:vAlign w:val="center"/>
          </w:tcPr>
          <w:p w14:paraId="4ADB3A47" w14:textId="77777777" w:rsidR="000C6C26" w:rsidRPr="00976C98" w:rsidRDefault="000C6C26" w:rsidP="00AA5475">
            <w:pPr>
              <w:jc w:val="center"/>
              <w:rPr>
                <w:rFonts w:cs="Arial"/>
                <w:b/>
                <w:szCs w:val="22"/>
              </w:rPr>
            </w:pPr>
            <w:r w:rsidRPr="00976C98">
              <w:rPr>
                <w:rFonts w:cs="Arial"/>
                <w:b/>
                <w:szCs w:val="22"/>
              </w:rPr>
              <w:t>Projected Exhaust Dates</w:t>
            </w:r>
          </w:p>
        </w:tc>
        <w:tc>
          <w:tcPr>
            <w:tcW w:w="2440" w:type="dxa"/>
            <w:vMerge w:val="restart"/>
            <w:vAlign w:val="center"/>
          </w:tcPr>
          <w:p w14:paraId="57578391" w14:textId="77777777" w:rsidR="000C6C26" w:rsidRPr="00976C98" w:rsidRDefault="000C6C26">
            <w:pPr>
              <w:jc w:val="center"/>
              <w:rPr>
                <w:rFonts w:cs="Arial"/>
                <w:b/>
                <w:szCs w:val="22"/>
              </w:rPr>
            </w:pPr>
            <w:r w:rsidRPr="00976C98">
              <w:rPr>
                <w:rFonts w:cs="Arial"/>
                <w:b/>
                <w:szCs w:val="22"/>
              </w:rPr>
              <w:t>Subsequent Relief Dates</w:t>
            </w:r>
          </w:p>
        </w:tc>
      </w:tr>
      <w:tr w:rsidR="00516B4D" w:rsidRPr="00976C98" w14:paraId="2730D646" w14:textId="77777777" w:rsidTr="007D2B65">
        <w:tc>
          <w:tcPr>
            <w:tcW w:w="3355" w:type="dxa"/>
            <w:vMerge/>
            <w:vAlign w:val="center"/>
          </w:tcPr>
          <w:p w14:paraId="083454AD" w14:textId="77777777" w:rsidR="000C6C26" w:rsidRPr="00976C98" w:rsidRDefault="000C6C26" w:rsidP="007D2B65">
            <w:pPr>
              <w:jc w:val="center"/>
              <w:rPr>
                <w:rFonts w:cs="Arial"/>
                <w:b/>
                <w:szCs w:val="22"/>
              </w:rPr>
            </w:pPr>
          </w:p>
        </w:tc>
        <w:tc>
          <w:tcPr>
            <w:tcW w:w="2256" w:type="dxa"/>
            <w:vAlign w:val="center"/>
          </w:tcPr>
          <w:p w14:paraId="5AA1291E" w14:textId="483DD431" w:rsidR="000C6C26" w:rsidRPr="00976C98" w:rsidRDefault="000C6C26" w:rsidP="007D2B65">
            <w:pPr>
              <w:jc w:val="center"/>
              <w:rPr>
                <w:rFonts w:cs="Arial"/>
                <w:b/>
                <w:szCs w:val="22"/>
              </w:rPr>
            </w:pPr>
            <w:r w:rsidRPr="00976C98">
              <w:rPr>
                <w:rFonts w:cs="Arial"/>
                <w:b/>
                <w:szCs w:val="22"/>
              </w:rPr>
              <w:t>NPA </w:t>
            </w:r>
            <w:r w:rsidR="00516B4D">
              <w:rPr>
                <w:rFonts w:cs="Arial"/>
                <w:b/>
                <w:szCs w:val="22"/>
              </w:rPr>
              <w:t>782/902</w:t>
            </w:r>
          </w:p>
        </w:tc>
        <w:tc>
          <w:tcPr>
            <w:tcW w:w="1892" w:type="dxa"/>
            <w:vAlign w:val="center"/>
          </w:tcPr>
          <w:p w14:paraId="73B34D8B" w14:textId="3E4CBFFC" w:rsidR="000C6C26" w:rsidRPr="00976C98" w:rsidRDefault="000C6C26" w:rsidP="007D2B65">
            <w:pPr>
              <w:jc w:val="center"/>
              <w:rPr>
                <w:rFonts w:cs="Arial"/>
                <w:b/>
                <w:szCs w:val="22"/>
              </w:rPr>
            </w:pPr>
            <w:r w:rsidRPr="00976C98">
              <w:rPr>
                <w:rFonts w:cs="Arial"/>
                <w:b/>
                <w:szCs w:val="22"/>
              </w:rPr>
              <w:t>NPA</w:t>
            </w:r>
            <w:r w:rsidR="004F41B6">
              <w:rPr>
                <w:rFonts w:cs="Arial"/>
                <w:b/>
                <w:szCs w:val="22"/>
              </w:rPr>
              <w:t> </w:t>
            </w:r>
            <w:r w:rsidR="00516B4D">
              <w:rPr>
                <w:rFonts w:cs="Arial"/>
                <w:b/>
                <w:szCs w:val="22"/>
              </w:rPr>
              <w:t>782/851/902</w:t>
            </w:r>
          </w:p>
        </w:tc>
        <w:tc>
          <w:tcPr>
            <w:tcW w:w="2440" w:type="dxa"/>
            <w:vMerge/>
            <w:vAlign w:val="center"/>
          </w:tcPr>
          <w:p w14:paraId="40B2D20B" w14:textId="77777777" w:rsidR="000C6C26" w:rsidRPr="00976C98" w:rsidRDefault="000C6C26" w:rsidP="007D2B65">
            <w:pPr>
              <w:jc w:val="center"/>
              <w:rPr>
                <w:rFonts w:cs="Arial"/>
                <w:b/>
                <w:szCs w:val="22"/>
              </w:rPr>
            </w:pPr>
          </w:p>
        </w:tc>
      </w:tr>
      <w:tr w:rsidR="00516B4D" w:rsidRPr="00322B21" w14:paraId="2A46F321" w14:textId="77777777" w:rsidTr="007D2B65">
        <w:tc>
          <w:tcPr>
            <w:tcW w:w="3355" w:type="dxa"/>
            <w:vAlign w:val="center"/>
          </w:tcPr>
          <w:p w14:paraId="3EAE5E71" w14:textId="715F3177" w:rsidR="003D2D62" w:rsidRPr="0065626A" w:rsidRDefault="00142D29" w:rsidP="007D2B65">
            <w:pPr>
              <w:keepNext/>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jc w:val="center"/>
              <w:rPr>
                <w:rFonts w:cs="Arial"/>
                <w:snapToGrid w:val="0"/>
                <w:color w:val="000000"/>
                <w:szCs w:val="22"/>
              </w:rPr>
            </w:pPr>
            <w:r w:rsidRPr="0065626A">
              <w:rPr>
                <w:rFonts w:cs="Arial"/>
                <w:snapToGrid w:val="0"/>
                <w:color w:val="000000"/>
                <w:szCs w:val="22"/>
              </w:rPr>
              <w:t>Distributed Overlay</w:t>
            </w:r>
          </w:p>
        </w:tc>
        <w:tc>
          <w:tcPr>
            <w:tcW w:w="2256" w:type="dxa"/>
            <w:vAlign w:val="center"/>
          </w:tcPr>
          <w:p w14:paraId="4269D7AA" w14:textId="41D8863B" w:rsidR="00213D42" w:rsidRPr="0065626A" w:rsidRDefault="004D6327" w:rsidP="007D2B65">
            <w:pPr>
              <w:jc w:val="center"/>
              <w:rPr>
                <w:rFonts w:cs="Arial"/>
                <w:szCs w:val="22"/>
              </w:rPr>
            </w:pPr>
            <w:r>
              <w:rPr>
                <w:rFonts w:cs="Arial"/>
                <w:szCs w:val="22"/>
              </w:rPr>
              <w:t>February</w:t>
            </w:r>
            <w:r w:rsidR="00516B4D">
              <w:rPr>
                <w:rFonts w:cs="Arial"/>
                <w:szCs w:val="22"/>
              </w:rPr>
              <w:t xml:space="preserve"> 202</w:t>
            </w:r>
            <w:r>
              <w:rPr>
                <w:rFonts w:cs="Arial"/>
                <w:szCs w:val="22"/>
              </w:rPr>
              <w:t>9</w:t>
            </w:r>
          </w:p>
        </w:tc>
        <w:tc>
          <w:tcPr>
            <w:tcW w:w="1892" w:type="dxa"/>
            <w:vAlign w:val="center"/>
          </w:tcPr>
          <w:p w14:paraId="573737C8" w14:textId="01661AB2" w:rsidR="004F41B6" w:rsidRPr="00723358" w:rsidRDefault="004D6327" w:rsidP="007D2B65">
            <w:pPr>
              <w:jc w:val="center"/>
              <w:rPr>
                <w:rFonts w:cs="Arial"/>
                <w:szCs w:val="22"/>
              </w:rPr>
            </w:pPr>
            <w:r>
              <w:rPr>
                <w:rFonts w:cs="Arial"/>
                <w:szCs w:val="22"/>
              </w:rPr>
              <w:t>January 2045</w:t>
            </w:r>
          </w:p>
        </w:tc>
        <w:tc>
          <w:tcPr>
            <w:tcW w:w="2440" w:type="dxa"/>
            <w:vAlign w:val="center"/>
          </w:tcPr>
          <w:p w14:paraId="1FAC2653" w14:textId="073360B9" w:rsidR="004F41B6" w:rsidRPr="00723358" w:rsidRDefault="004D6327" w:rsidP="007D2B65">
            <w:pPr>
              <w:jc w:val="center"/>
              <w:rPr>
                <w:rFonts w:cs="Arial"/>
                <w:szCs w:val="22"/>
              </w:rPr>
            </w:pPr>
            <w:r>
              <w:rPr>
                <w:rFonts w:cs="Arial"/>
                <w:szCs w:val="22"/>
              </w:rPr>
              <w:t>March 20</w:t>
            </w:r>
            <w:r w:rsidR="00F1333B">
              <w:rPr>
                <w:rFonts w:cs="Arial"/>
                <w:szCs w:val="22"/>
              </w:rPr>
              <w:t>44</w:t>
            </w:r>
          </w:p>
        </w:tc>
      </w:tr>
    </w:tbl>
    <w:p w14:paraId="7ECAA086" w14:textId="77777777" w:rsidR="00243163" w:rsidRPr="00322B21" w:rsidRDefault="00243163" w:rsidP="000C6C26">
      <w:pPr>
        <w:rPr>
          <w:color w:val="000000" w:themeColor="text1"/>
        </w:rPr>
      </w:pPr>
    </w:p>
    <w:p w14:paraId="1D11E31A" w14:textId="5BF758BF" w:rsidR="004B4002" w:rsidRDefault="004B4002" w:rsidP="00D1615C">
      <w:pPr>
        <w:rPr>
          <w:b/>
        </w:rPr>
      </w:pPr>
      <w:r w:rsidRPr="00322B21">
        <w:rPr>
          <w:b/>
        </w:rPr>
        <w:t>Note:</w:t>
      </w:r>
      <w:r w:rsidR="00D1615C">
        <w:rPr>
          <w:b/>
        </w:rPr>
        <w:t xml:space="preserve"> </w:t>
      </w:r>
      <w:r w:rsidR="00D1615C" w:rsidRPr="00322B21" w:rsidDel="00D1615C">
        <w:rPr>
          <w:b/>
        </w:rPr>
        <w:t xml:space="preserve"> </w:t>
      </w:r>
      <w:r w:rsidR="003D2D62" w:rsidRPr="00322B21">
        <w:rPr>
          <w:b/>
        </w:rPr>
        <w:t>Distributed Overlay NPA</w:t>
      </w:r>
      <w:r w:rsidR="00541392" w:rsidRPr="00322B21">
        <w:rPr>
          <w:b/>
        </w:rPr>
        <w:t> </w:t>
      </w:r>
      <w:r w:rsidR="00516B4D">
        <w:rPr>
          <w:b/>
        </w:rPr>
        <w:t>851</w:t>
      </w:r>
      <w:r w:rsidR="00723358" w:rsidRPr="00322B21">
        <w:rPr>
          <w:b/>
        </w:rPr>
        <w:t xml:space="preserve"> </w:t>
      </w:r>
      <w:r w:rsidR="003D2D62" w:rsidRPr="00322B21">
        <w:rPr>
          <w:b/>
        </w:rPr>
        <w:t xml:space="preserve">would be in service </w:t>
      </w:r>
      <w:r w:rsidR="00AA3E7D">
        <w:rPr>
          <w:b/>
        </w:rPr>
        <w:t>o</w:t>
      </w:r>
      <w:r w:rsidR="003D2D62" w:rsidRPr="00322B21">
        <w:rPr>
          <w:b/>
        </w:rPr>
        <w:t xml:space="preserve">n </w:t>
      </w:r>
      <w:r w:rsidR="00AA3E7D">
        <w:rPr>
          <w:b/>
        </w:rPr>
        <w:t>2</w:t>
      </w:r>
      <w:r w:rsidR="0094471F">
        <w:rPr>
          <w:b/>
        </w:rPr>
        <w:t>7</w:t>
      </w:r>
      <w:r w:rsidR="00AA3E7D">
        <w:rPr>
          <w:b/>
        </w:rPr>
        <w:t xml:space="preserve"> </w:t>
      </w:r>
      <w:r w:rsidR="00F1333B">
        <w:rPr>
          <w:b/>
        </w:rPr>
        <w:t>May 2028</w:t>
      </w:r>
      <w:r w:rsidR="00541392" w:rsidRPr="0065626A">
        <w:rPr>
          <w:b/>
        </w:rPr>
        <w:t>.</w:t>
      </w:r>
    </w:p>
    <w:p w14:paraId="3EFAE101" w14:textId="77777777" w:rsidR="00C7137C" w:rsidRPr="003D2D62" w:rsidRDefault="00C7137C" w:rsidP="00D1615C">
      <w:pPr>
        <w:rPr>
          <w:b/>
        </w:rPr>
      </w:pPr>
    </w:p>
    <w:p w14:paraId="06BBBD60" w14:textId="77777777" w:rsidR="000C6C26" w:rsidRPr="00976C98" w:rsidRDefault="000C6C26" w:rsidP="000C6C26">
      <w:pPr>
        <w:pStyle w:val="Heading1"/>
      </w:pPr>
      <w:bookmarkStart w:id="19" w:name="_Toc514833017"/>
      <w:bookmarkStart w:id="20" w:name="_Toc66178146"/>
      <w:r w:rsidRPr="00976C98">
        <w:t>DIALLING CHANGES FOR LOCAL CALLS</w:t>
      </w:r>
      <w:bookmarkEnd w:id="19"/>
      <w:bookmarkEnd w:id="20"/>
    </w:p>
    <w:p w14:paraId="6B5CADF7" w14:textId="77777777" w:rsidR="000C6C26" w:rsidRPr="00976C98" w:rsidRDefault="000C6C26" w:rsidP="000C6C26">
      <w:pPr>
        <w:keepNext/>
        <w:rPr>
          <w:szCs w:val="22"/>
        </w:rPr>
      </w:pPr>
    </w:p>
    <w:p w14:paraId="5D8ACF5F" w14:textId="62BCC837" w:rsidR="000C6C26" w:rsidRPr="00976C98" w:rsidRDefault="000C6C26" w:rsidP="000C6C26">
      <w:r w:rsidRPr="00976C98">
        <w:t>Currently 10-digit dialling is mandatory for local calls originating within area code </w:t>
      </w:r>
      <w:r w:rsidR="000E66D2" w:rsidRPr="00976C98">
        <w:t>NPA </w:t>
      </w:r>
      <w:r w:rsidR="00D77C63">
        <w:t xml:space="preserve">782/902 </w:t>
      </w:r>
      <w:r w:rsidR="0056404F">
        <w:t>and all neighbouring NPAs (i.e.</w:t>
      </w:r>
      <w:r w:rsidR="00C45DB7">
        <w:t>,</w:t>
      </w:r>
      <w:r w:rsidR="0056404F">
        <w:t xml:space="preserve"> NPA </w:t>
      </w:r>
      <w:r w:rsidR="00050C34">
        <w:t>428/506</w:t>
      </w:r>
      <w:r w:rsidR="0056404F">
        <w:t>)</w:t>
      </w:r>
      <w:r w:rsidR="0056404F" w:rsidRPr="00976C98">
        <w:t>.</w:t>
      </w:r>
      <w:r w:rsidR="0056404F">
        <w:t xml:space="preserve"> </w:t>
      </w:r>
      <w:r w:rsidR="00AA3E7D">
        <w:t xml:space="preserve"> </w:t>
      </w:r>
      <w:r w:rsidRPr="00976C98">
        <w:t>Local dialling plans will not change with this relief.</w:t>
      </w:r>
    </w:p>
    <w:p w14:paraId="3142460E" w14:textId="77777777" w:rsidR="000C6C26" w:rsidRPr="00976C98" w:rsidRDefault="000C6C26" w:rsidP="000C6C26"/>
    <w:p w14:paraId="73DFDA41" w14:textId="77777777" w:rsidR="00DF15E9" w:rsidRPr="00705866" w:rsidRDefault="00DF15E9" w:rsidP="00DF15E9">
      <w:pPr>
        <w:pStyle w:val="Heading1"/>
      </w:pPr>
      <w:bookmarkStart w:id="21" w:name="_Toc201669489"/>
      <w:bookmarkStart w:id="22" w:name="_Toc514833018"/>
      <w:bookmarkStart w:id="23" w:name="_Toc66178147"/>
      <w:r w:rsidRPr="00705866">
        <w:t>SELECTION OF RELIEF NPA CODE</w:t>
      </w:r>
      <w:bookmarkEnd w:id="21"/>
    </w:p>
    <w:p w14:paraId="6DC4E613" w14:textId="77777777" w:rsidR="00DF15E9" w:rsidRPr="00976C98" w:rsidRDefault="00DF15E9" w:rsidP="00DF15E9"/>
    <w:p w14:paraId="35BB477C" w14:textId="77777777" w:rsidR="00DF15E9" w:rsidRDefault="00DF15E9" w:rsidP="00DF15E9">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rPr>
          <w:szCs w:val="22"/>
        </w:rPr>
      </w:pPr>
      <w:r>
        <w:rPr>
          <w:szCs w:val="22"/>
        </w:rPr>
        <w:t>In Telecom Decision CRTC 2022-308, NPA 851 was set aside for future relief in NPA 782/902.</w:t>
      </w:r>
    </w:p>
    <w:p w14:paraId="0DAF60E0" w14:textId="77777777" w:rsidR="00DF15E9" w:rsidRDefault="00DF15E9" w:rsidP="00DF15E9">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rPr>
          <w:szCs w:val="22"/>
        </w:rPr>
      </w:pPr>
    </w:p>
    <w:p w14:paraId="108D603D" w14:textId="77777777" w:rsidR="00E402CB" w:rsidRPr="00976C98" w:rsidRDefault="00E402CB" w:rsidP="00E402CB">
      <w:pPr>
        <w:pStyle w:val="Heading1"/>
      </w:pPr>
      <w:bookmarkStart w:id="24" w:name="_Toc201669490"/>
      <w:r w:rsidRPr="00976C98">
        <w:t xml:space="preserve">PROPOSED </w:t>
      </w:r>
      <w:r>
        <w:t>RELIEF DATE</w:t>
      </w:r>
      <w:bookmarkEnd w:id="24"/>
    </w:p>
    <w:p w14:paraId="1AB1C32D" w14:textId="77777777" w:rsidR="00E402CB" w:rsidRPr="00976C98" w:rsidRDefault="00E402CB" w:rsidP="00E402CB"/>
    <w:p w14:paraId="309965F9" w14:textId="2B1CC4D4" w:rsidR="00E402CB" w:rsidRDefault="00E402CB" w:rsidP="00E402CB">
      <w:pPr>
        <w:contextualSpacing/>
        <w:rPr>
          <w:szCs w:val="22"/>
        </w:rPr>
      </w:pPr>
      <w:r w:rsidRPr="00705866">
        <w:rPr>
          <w:szCs w:val="22"/>
        </w:rPr>
        <w:t xml:space="preserve">The </w:t>
      </w:r>
      <w:r w:rsidRPr="00705866">
        <w:rPr>
          <w:i/>
          <w:iCs/>
          <w:szCs w:val="22"/>
        </w:rPr>
        <w:t>Canadian NPA Relief Planning Guideline</w:t>
      </w:r>
      <w:r w:rsidRPr="00705866">
        <w:rPr>
          <w:szCs w:val="22"/>
        </w:rPr>
        <w:t>,</w:t>
      </w:r>
      <w:r>
        <w:rPr>
          <w:szCs w:val="22"/>
        </w:rPr>
        <w:t xml:space="preserve"> </w:t>
      </w:r>
      <w:r w:rsidRPr="00705866">
        <w:rPr>
          <w:szCs w:val="22"/>
        </w:rPr>
        <w:t>Version 8.0, dated 15 May 2023</w:t>
      </w:r>
      <w:r>
        <w:rPr>
          <w:szCs w:val="22"/>
        </w:rPr>
        <w:t>, recommends that the Relief Date be approximately six (6) months prior to the PED. Based on the January 202</w:t>
      </w:r>
      <w:r w:rsidR="0085260E">
        <w:rPr>
          <w:szCs w:val="22"/>
        </w:rPr>
        <w:t>6</w:t>
      </w:r>
      <w:r>
        <w:rPr>
          <w:szCs w:val="22"/>
        </w:rPr>
        <w:t xml:space="preserve"> </w:t>
      </w:r>
      <w:r w:rsidR="0085260E">
        <w:rPr>
          <w:szCs w:val="22"/>
        </w:rPr>
        <w:t>S</w:t>
      </w:r>
      <w:r>
        <w:rPr>
          <w:szCs w:val="22"/>
        </w:rPr>
        <w:t xml:space="preserve">-NRUF results, the PED is </w:t>
      </w:r>
      <w:r w:rsidR="0085260E">
        <w:rPr>
          <w:szCs w:val="22"/>
        </w:rPr>
        <w:t>February 2029</w:t>
      </w:r>
      <w:r>
        <w:rPr>
          <w:szCs w:val="22"/>
        </w:rPr>
        <w:t xml:space="preserve">. Six months prior to </w:t>
      </w:r>
      <w:r w:rsidR="0085260E">
        <w:rPr>
          <w:szCs w:val="22"/>
        </w:rPr>
        <w:t xml:space="preserve">February </w:t>
      </w:r>
      <w:r w:rsidR="005A6770">
        <w:rPr>
          <w:szCs w:val="22"/>
        </w:rPr>
        <w:t>2029</w:t>
      </w:r>
      <w:r>
        <w:rPr>
          <w:szCs w:val="22"/>
        </w:rPr>
        <w:t xml:space="preserve"> would be</w:t>
      </w:r>
      <w:r w:rsidR="005A6770">
        <w:rPr>
          <w:szCs w:val="22"/>
        </w:rPr>
        <w:t xml:space="preserve"> August 2028</w:t>
      </w:r>
      <w:r>
        <w:rPr>
          <w:szCs w:val="22"/>
        </w:rPr>
        <w:t xml:space="preserve">. However, typically companies try to avoid scheduling events in </w:t>
      </w:r>
      <w:r w:rsidR="005A6770">
        <w:rPr>
          <w:szCs w:val="22"/>
        </w:rPr>
        <w:t>summer timeframe</w:t>
      </w:r>
      <w:r>
        <w:rPr>
          <w:szCs w:val="22"/>
        </w:rPr>
        <w:t xml:space="preserve">. Accordingly, the proposed Relief Date is 27 </w:t>
      </w:r>
      <w:r w:rsidR="005A6770">
        <w:rPr>
          <w:szCs w:val="22"/>
        </w:rPr>
        <w:t>May</w:t>
      </w:r>
      <w:r>
        <w:rPr>
          <w:szCs w:val="22"/>
        </w:rPr>
        <w:t xml:space="preserve"> 202</w:t>
      </w:r>
      <w:r w:rsidR="005A6770">
        <w:rPr>
          <w:szCs w:val="22"/>
        </w:rPr>
        <w:t>8</w:t>
      </w:r>
      <w:r>
        <w:rPr>
          <w:szCs w:val="22"/>
        </w:rPr>
        <w:t>.</w:t>
      </w:r>
    </w:p>
    <w:p w14:paraId="6EA33A71" w14:textId="77777777" w:rsidR="00EE10F8" w:rsidRPr="00705866" w:rsidRDefault="00EE10F8" w:rsidP="00E402CB">
      <w:pPr>
        <w:contextualSpacing/>
        <w:rPr>
          <w:szCs w:val="22"/>
        </w:rPr>
      </w:pPr>
    </w:p>
    <w:p w14:paraId="31D73170" w14:textId="2240EB48" w:rsidR="000C6C26" w:rsidRPr="00976C98" w:rsidRDefault="0020039E" w:rsidP="000C6C26">
      <w:pPr>
        <w:pStyle w:val="Heading1"/>
      </w:pPr>
      <w:r w:rsidRPr="00976C98">
        <w:t>P</w:t>
      </w:r>
      <w:r w:rsidR="000C6C26" w:rsidRPr="00976C98">
        <w:t>ROPOSED SCHEDULE</w:t>
      </w:r>
      <w:bookmarkEnd w:id="22"/>
      <w:bookmarkEnd w:id="23"/>
    </w:p>
    <w:p w14:paraId="279062F1" w14:textId="77777777" w:rsidR="000C6C26" w:rsidRPr="00976C98" w:rsidRDefault="000C6C26" w:rsidP="000C6C26">
      <w:pPr>
        <w:keepNext/>
        <w:rPr>
          <w:szCs w:val="22"/>
        </w:rPr>
      </w:pPr>
    </w:p>
    <w:p w14:paraId="09513F2D" w14:textId="27F67D19" w:rsidR="000C6C26" w:rsidRPr="00976C98" w:rsidRDefault="000C6C26" w:rsidP="000C6C26">
      <w:pPr>
        <w:keepNext/>
        <w:rPr>
          <w:noProof/>
        </w:rPr>
      </w:pPr>
      <w:r w:rsidRPr="00114E2A">
        <w:rPr>
          <w:szCs w:val="22"/>
        </w:rPr>
        <w:t>The</w:t>
      </w:r>
      <w:r w:rsidR="00AB0883" w:rsidRPr="00114E2A">
        <w:rPr>
          <w:szCs w:val="22"/>
        </w:rPr>
        <w:t xml:space="preserve"> </w:t>
      </w:r>
      <w:r w:rsidR="00AA3E7D" w:rsidRPr="00114E2A">
        <w:rPr>
          <w:szCs w:val="22"/>
        </w:rPr>
        <w:t>RPC</w:t>
      </w:r>
      <w:r w:rsidR="00AB0883" w:rsidRPr="00114E2A">
        <w:rPr>
          <w:szCs w:val="22"/>
        </w:rPr>
        <w:t xml:space="preserve"> </w:t>
      </w:r>
      <w:r w:rsidRPr="00114E2A">
        <w:rPr>
          <w:szCs w:val="22"/>
        </w:rPr>
        <w:t>submits the following schedule</w:t>
      </w:r>
      <w:r w:rsidRPr="00976C98">
        <w:rPr>
          <w:szCs w:val="22"/>
        </w:rPr>
        <w:t xml:space="preserve"> for NPA </w:t>
      </w:r>
      <w:r w:rsidR="004B1896">
        <w:rPr>
          <w:szCs w:val="22"/>
        </w:rPr>
        <w:t>782/902</w:t>
      </w:r>
      <w:r w:rsidRPr="00976C98">
        <w:rPr>
          <w:szCs w:val="22"/>
        </w:rPr>
        <w:t xml:space="preserve"> relief based on the recommendations contained in </w:t>
      </w:r>
      <w:r w:rsidRPr="0065626A">
        <w:rPr>
          <w:szCs w:val="22"/>
        </w:rPr>
        <w:t xml:space="preserve">this </w:t>
      </w:r>
      <w:r w:rsidR="002C4C35">
        <w:rPr>
          <w:szCs w:val="22"/>
        </w:rPr>
        <w:t>P</w:t>
      </w:r>
      <w:r w:rsidR="00AA3E7D">
        <w:rPr>
          <w:szCs w:val="22"/>
        </w:rPr>
        <w:t>D</w:t>
      </w:r>
      <w:r w:rsidR="002C4C35" w:rsidRPr="00322B21">
        <w:rPr>
          <w:szCs w:val="22"/>
        </w:rPr>
        <w:t xml:space="preserve"> </w:t>
      </w:r>
      <w:r w:rsidRPr="00322B21">
        <w:rPr>
          <w:szCs w:val="22"/>
        </w:rPr>
        <w:t xml:space="preserve">and the current PED of </w:t>
      </w:r>
      <w:r w:rsidR="005A6770">
        <w:rPr>
          <w:szCs w:val="22"/>
        </w:rPr>
        <w:t>February 2029</w:t>
      </w:r>
      <w:r w:rsidRPr="00322B21">
        <w:rPr>
          <w:szCs w:val="22"/>
        </w:rPr>
        <w:t>.</w:t>
      </w:r>
      <w:r w:rsidR="00AA3E7D">
        <w:rPr>
          <w:szCs w:val="22"/>
        </w:rPr>
        <w:t xml:space="preserve"> </w:t>
      </w:r>
      <w:r w:rsidRPr="0065626A">
        <w:rPr>
          <w:szCs w:val="22"/>
        </w:rPr>
        <w:t>The</w:t>
      </w:r>
      <w:r w:rsidRPr="00976C98">
        <w:rPr>
          <w:szCs w:val="22"/>
        </w:rPr>
        <w:t xml:space="preserve"> RPC will monitor the PED, and if </w:t>
      </w:r>
      <w:r w:rsidRPr="00976C98">
        <w:rPr>
          <w:szCs w:val="22"/>
        </w:rPr>
        <w:lastRenderedPageBreak/>
        <w:t>it changes significantly in the future, the RPC will assess the situation and, if necessary, submit recommendations including a revised schedule to the CRTC for consideration and approval</w:t>
      </w:r>
      <w:r w:rsidRPr="00976C98">
        <w:rPr>
          <w:noProof/>
        </w:rPr>
        <w:t>.</w:t>
      </w:r>
    </w:p>
    <w:p w14:paraId="0CF156ED" w14:textId="5FF9DB8F" w:rsidR="006F7654" w:rsidRPr="00976C98" w:rsidRDefault="006F7654">
      <w:r w:rsidRPr="00976C98">
        <w:br w:type="page"/>
      </w:r>
    </w:p>
    <w:p w14:paraId="21A087B3" w14:textId="77777777" w:rsidR="000C6C26" w:rsidRPr="00EE784E" w:rsidRDefault="000C6C26" w:rsidP="000C6C26">
      <w:pPr>
        <w:pStyle w:val="PlainText"/>
        <w:keepNext/>
        <w:jc w:val="center"/>
        <w:rPr>
          <w:rFonts w:ascii="Arial" w:hAnsi="Arial"/>
          <w:b/>
          <w:color w:val="FF0000"/>
        </w:rPr>
      </w:pPr>
      <w:r w:rsidRPr="00EE784E">
        <w:rPr>
          <w:rFonts w:ascii="Arial" w:hAnsi="Arial"/>
          <w:b/>
          <w:color w:val="FF0000"/>
        </w:rPr>
        <w:lastRenderedPageBreak/>
        <w:t>RELIEF IMPLEMENTATION SCHEDULE</w:t>
      </w:r>
    </w:p>
    <w:p w14:paraId="26829ECC" w14:textId="772CC605" w:rsidR="000C6C26" w:rsidRPr="00EE784E" w:rsidRDefault="000C6C26" w:rsidP="000C6C26">
      <w:pPr>
        <w:pStyle w:val="PlainText"/>
        <w:keepNext/>
        <w:jc w:val="center"/>
        <w:rPr>
          <w:rFonts w:ascii="Arial" w:hAnsi="Arial"/>
          <w:color w:val="FF0000"/>
        </w:rPr>
      </w:pPr>
      <w:r w:rsidRPr="00EE784E">
        <w:rPr>
          <w:rFonts w:ascii="Arial" w:hAnsi="Arial"/>
          <w:b/>
          <w:color w:val="FF0000"/>
        </w:rPr>
        <w:t xml:space="preserve">For a </w:t>
      </w:r>
      <w:r w:rsidR="0031330B" w:rsidRPr="00EE784E">
        <w:rPr>
          <w:rFonts w:ascii="Arial" w:hAnsi="Arial"/>
          <w:b/>
          <w:color w:val="FF0000"/>
        </w:rPr>
        <w:t xml:space="preserve">Distributed </w:t>
      </w:r>
      <w:r w:rsidRPr="00EE784E">
        <w:rPr>
          <w:rFonts w:ascii="Arial" w:hAnsi="Arial"/>
          <w:b/>
          <w:color w:val="FF0000"/>
        </w:rPr>
        <w:t xml:space="preserve">Overlay of </w:t>
      </w:r>
      <w:r w:rsidR="005F7427" w:rsidRPr="00EE784E">
        <w:rPr>
          <w:rFonts w:ascii="Arial" w:hAnsi="Arial"/>
          <w:b/>
          <w:color w:val="FF0000"/>
        </w:rPr>
        <w:t>N</w:t>
      </w:r>
      <w:r w:rsidRPr="00EE784E">
        <w:rPr>
          <w:rFonts w:ascii="Arial" w:hAnsi="Arial"/>
          <w:b/>
          <w:color w:val="FF0000"/>
        </w:rPr>
        <w:t>P</w:t>
      </w:r>
      <w:r w:rsidR="005F7427" w:rsidRPr="00EE784E">
        <w:rPr>
          <w:rFonts w:ascii="Arial" w:hAnsi="Arial"/>
          <w:b/>
          <w:color w:val="FF0000"/>
        </w:rPr>
        <w:t>A </w:t>
      </w:r>
      <w:r w:rsidR="00DB1C62" w:rsidRPr="00EE784E">
        <w:rPr>
          <w:rFonts w:ascii="Arial" w:hAnsi="Arial"/>
          <w:b/>
          <w:color w:val="FF0000"/>
        </w:rPr>
        <w:t>851</w:t>
      </w:r>
      <w:r w:rsidR="007F3E8D" w:rsidRPr="00EE784E">
        <w:rPr>
          <w:rFonts w:ascii="Arial" w:hAnsi="Arial"/>
          <w:b/>
          <w:color w:val="FF0000"/>
        </w:rPr>
        <w:t xml:space="preserve"> </w:t>
      </w:r>
      <w:r w:rsidRPr="00EE784E">
        <w:rPr>
          <w:rFonts w:ascii="Arial" w:hAnsi="Arial"/>
          <w:b/>
          <w:color w:val="FF0000"/>
        </w:rPr>
        <w:t>over NPA </w:t>
      </w:r>
      <w:r w:rsidR="00DB1C62" w:rsidRPr="00EE784E">
        <w:rPr>
          <w:rFonts w:ascii="Arial" w:hAnsi="Arial"/>
          <w:b/>
          <w:color w:val="FF0000"/>
        </w:rPr>
        <w:t>782/902</w:t>
      </w:r>
    </w:p>
    <w:p w14:paraId="7C12B09A" w14:textId="77777777" w:rsidR="000C6C26" w:rsidRPr="00976C98" w:rsidRDefault="000C6C26" w:rsidP="000C6C26">
      <w:pPr>
        <w:pStyle w:val="PlainText"/>
        <w:rPr>
          <w:rFonts w:ascii="Arial" w:hAnsi="Arial"/>
        </w:rPr>
      </w:pPr>
    </w:p>
    <w:p w14:paraId="3F3683DF" w14:textId="77777777" w:rsidR="00114E2A" w:rsidDel="00A65B41" w:rsidRDefault="008E47A6" w:rsidP="000C6C26">
      <w:pPr>
        <w:pStyle w:val="PlainText"/>
        <w:rPr>
          <w:rFonts w:ascii="Arial" w:hAnsi="Arial"/>
        </w:rPr>
      </w:pPr>
      <w:r>
        <w:rPr>
          <w:rFonts w:ascii="Arial" w:hAnsi="Arial"/>
        </w:rPr>
        <w:t xml:space="preserve"> </w:t>
      </w:r>
    </w:p>
    <w:p w14:paraId="0C3F2591" w14:textId="2644F9F9" w:rsidR="00A65B41" w:rsidDel="00A65B41" w:rsidRDefault="00A65B41" w:rsidP="000C6C26">
      <w:pPr>
        <w:pStyle w:val="PlainText"/>
        <w:rPr>
          <w:rFonts w:ascii="Arial" w:hAnsi="Arial"/>
        </w:rPr>
      </w:pPr>
    </w:p>
    <w:p w14:paraId="3B85D88F" w14:textId="77777777" w:rsidR="003522CA" w:rsidRDefault="003522CA" w:rsidP="000C6C26">
      <w:pPr>
        <w:pStyle w:val="PlainText"/>
        <w:rPr>
          <w:rFonts w:ascii="Arial" w:hAnsi="Arial"/>
        </w:rPr>
      </w:pPr>
    </w:p>
    <w:p w14:paraId="300B9C03" w14:textId="77777777" w:rsidR="0065626A" w:rsidRDefault="0065626A" w:rsidP="000C6C26">
      <w:pPr>
        <w:pStyle w:val="PlainText"/>
        <w:rPr>
          <w:rFonts w:ascii="Arial" w:hAnsi="Arial"/>
        </w:rPr>
      </w:pPr>
    </w:p>
    <w:p w14:paraId="0CFCF6CB" w14:textId="77777777" w:rsidR="00E35711" w:rsidRDefault="00E35711" w:rsidP="000C6C26">
      <w:pPr>
        <w:pStyle w:val="PlainText"/>
        <w:rPr>
          <w:rFonts w:ascii="Arial" w:hAnsi="Arial"/>
        </w:rPr>
        <w:sectPr w:rsidR="00E35711" w:rsidSect="00A55CF5">
          <w:pgSz w:w="12240" w:h="15840"/>
          <w:pgMar w:top="1080" w:right="1340" w:bottom="840" w:left="1340" w:header="736" w:footer="645" w:gutter="0"/>
          <w:pgNumType w:start="1"/>
          <w:cols w:space="720"/>
        </w:sectPr>
      </w:pPr>
    </w:p>
    <w:p w14:paraId="63E641A2" w14:textId="77777777" w:rsidR="000C6C26" w:rsidRPr="00976C98" w:rsidRDefault="000C6C26" w:rsidP="000C6C26">
      <w:pPr>
        <w:pStyle w:val="Heading1"/>
      </w:pPr>
      <w:bookmarkStart w:id="25" w:name="_Toc514833019"/>
      <w:bookmarkStart w:id="26" w:name="_Toc66178148"/>
      <w:r w:rsidRPr="00625DB8">
        <w:lastRenderedPageBreak/>
        <w:t>JEO</w:t>
      </w:r>
      <w:r w:rsidRPr="00976C98">
        <w:t>PARDY CONTINGENCY PLAN (JCP)</w:t>
      </w:r>
      <w:bookmarkEnd w:id="25"/>
      <w:bookmarkEnd w:id="26"/>
    </w:p>
    <w:p w14:paraId="1370C543" w14:textId="77777777" w:rsidR="000C6C26" w:rsidRPr="00976C98" w:rsidRDefault="000C6C26" w:rsidP="000C6C26">
      <w:pPr>
        <w:keepNext/>
      </w:pPr>
    </w:p>
    <w:p w14:paraId="3D91DC89" w14:textId="64941EF8" w:rsidR="000C6C26" w:rsidRPr="00976C98" w:rsidRDefault="000C6C26" w:rsidP="000C6C26">
      <w:pPr>
        <w:rPr>
          <w:rFonts w:cs="Arial"/>
          <w:b/>
        </w:rPr>
      </w:pPr>
      <w:r w:rsidRPr="00976C98">
        <w:rPr>
          <w:rFonts w:cs="Arial"/>
        </w:rPr>
        <w:t>The RPC has developed the following JCP for inclusion in the PD for NPA </w:t>
      </w:r>
      <w:r w:rsidR="007D531B">
        <w:rPr>
          <w:rFonts w:cs="Arial"/>
        </w:rPr>
        <w:t>782/902</w:t>
      </w:r>
      <w:r w:rsidRPr="00976C98">
        <w:rPr>
          <w:rFonts w:cs="Arial"/>
        </w:rPr>
        <w:t xml:space="preserve">. This JCP is based on the example contained in Appendix F to the </w:t>
      </w:r>
      <w:r w:rsidRPr="00976C98">
        <w:rPr>
          <w:rFonts w:cs="Arial"/>
          <w:i/>
        </w:rPr>
        <w:t>Canadian NPA Relief Planning Guideline</w:t>
      </w:r>
      <w:r w:rsidRPr="00976C98">
        <w:rPr>
          <w:rFonts w:cs="Arial"/>
        </w:rPr>
        <w:t>.</w:t>
      </w:r>
    </w:p>
    <w:p w14:paraId="1FC65B79" w14:textId="77777777" w:rsidR="000C6C26" w:rsidRPr="00976C98" w:rsidRDefault="000C6C26" w:rsidP="000C6C26">
      <w:pPr>
        <w:rPr>
          <w:rFonts w:eastAsia="Arial" w:cs="Arial"/>
        </w:rPr>
      </w:pPr>
    </w:p>
    <w:p w14:paraId="17AFF36C" w14:textId="5AF03FB4" w:rsidR="000C6C26" w:rsidRPr="00976C98" w:rsidRDefault="000C6C26" w:rsidP="000C6C26">
      <w:r w:rsidRPr="00976C98">
        <w:rPr>
          <w:spacing w:val="-1"/>
        </w:rPr>
        <w:t>This</w:t>
      </w:r>
      <w:r w:rsidRPr="00976C98">
        <w:rPr>
          <w:spacing w:val="-2"/>
        </w:rPr>
        <w:t xml:space="preserve"> </w:t>
      </w:r>
      <w:r w:rsidRPr="00976C98">
        <w:rPr>
          <w:spacing w:val="-1"/>
        </w:rPr>
        <w:t>JCP</w:t>
      </w:r>
      <w:r w:rsidRPr="00976C98">
        <w:t xml:space="preserve"> </w:t>
      </w:r>
      <w:r w:rsidRPr="00976C98">
        <w:rPr>
          <w:spacing w:val="-1"/>
        </w:rPr>
        <w:t>shall</w:t>
      </w:r>
      <w:r w:rsidRPr="00976C98">
        <w:t xml:space="preserve"> </w:t>
      </w:r>
      <w:r w:rsidRPr="00976C98">
        <w:rPr>
          <w:spacing w:val="-1"/>
        </w:rPr>
        <w:t>remain</w:t>
      </w:r>
      <w:r w:rsidRPr="00976C98">
        <w:t xml:space="preserve"> </w:t>
      </w:r>
      <w:r w:rsidRPr="00976C98">
        <w:rPr>
          <w:spacing w:val="-1"/>
        </w:rPr>
        <w:t>in</w:t>
      </w:r>
      <w:r w:rsidRPr="00976C98">
        <w:rPr>
          <w:spacing w:val="-2"/>
        </w:rPr>
        <w:t xml:space="preserve"> </w:t>
      </w:r>
      <w:r w:rsidRPr="00976C98">
        <w:rPr>
          <w:spacing w:val="-1"/>
        </w:rPr>
        <w:t>effect</w:t>
      </w:r>
      <w:r w:rsidRPr="00976C98">
        <w:rPr>
          <w:spacing w:val="2"/>
        </w:rPr>
        <w:t xml:space="preserve"> </w:t>
      </w:r>
      <w:r w:rsidRPr="00976C98">
        <w:rPr>
          <w:spacing w:val="-1"/>
        </w:rPr>
        <w:t>until</w:t>
      </w:r>
      <w:r w:rsidRPr="00976C98">
        <w:t xml:space="preserve"> </w:t>
      </w:r>
      <w:r w:rsidR="00130095" w:rsidRPr="00976C98">
        <w:rPr>
          <w:spacing w:val="-1"/>
        </w:rPr>
        <w:t>superseded</w:t>
      </w:r>
      <w:r w:rsidRPr="00976C98">
        <w:rPr>
          <w:spacing w:val="1"/>
        </w:rPr>
        <w:t xml:space="preserve"> </w:t>
      </w:r>
      <w:r w:rsidRPr="00976C98">
        <w:rPr>
          <w:spacing w:val="-2"/>
        </w:rPr>
        <w:t xml:space="preserve">by </w:t>
      </w:r>
      <w:r w:rsidRPr="00976C98">
        <w:t xml:space="preserve">a </w:t>
      </w:r>
      <w:r w:rsidRPr="00976C98">
        <w:rPr>
          <w:spacing w:val="-2"/>
        </w:rPr>
        <w:t>CRTC-approved</w:t>
      </w:r>
      <w:r w:rsidRPr="00976C98">
        <w:t xml:space="preserve"> </w:t>
      </w:r>
      <w:r w:rsidRPr="00976C98">
        <w:rPr>
          <w:spacing w:val="-1"/>
        </w:rPr>
        <w:t xml:space="preserve">JCP, </w:t>
      </w:r>
      <w:r w:rsidRPr="00976C98">
        <w:t xml:space="preserve">the </w:t>
      </w:r>
      <w:r w:rsidRPr="00976C98">
        <w:rPr>
          <w:spacing w:val="-1"/>
        </w:rPr>
        <w:t>Jeopardy</w:t>
      </w:r>
      <w:r w:rsidRPr="00976C98">
        <w:rPr>
          <w:spacing w:val="56"/>
        </w:rPr>
        <w:t xml:space="preserve"> </w:t>
      </w:r>
      <w:r w:rsidRPr="00976C98">
        <w:rPr>
          <w:spacing w:val="-1"/>
        </w:rPr>
        <w:t>Condition</w:t>
      </w:r>
      <w:r w:rsidRPr="00976C98">
        <w:t xml:space="preserve"> </w:t>
      </w:r>
      <w:r w:rsidRPr="00976C98">
        <w:rPr>
          <w:spacing w:val="-1"/>
        </w:rPr>
        <w:t>is</w:t>
      </w:r>
      <w:r w:rsidRPr="00976C98">
        <w:rPr>
          <w:spacing w:val="1"/>
        </w:rPr>
        <w:t xml:space="preserve"> </w:t>
      </w:r>
      <w:r w:rsidRPr="00976C98">
        <w:rPr>
          <w:spacing w:val="-1"/>
        </w:rPr>
        <w:t>suspended</w:t>
      </w:r>
      <w:r w:rsidRPr="00976C98">
        <w:rPr>
          <w:spacing w:val="-3"/>
        </w:rPr>
        <w:t xml:space="preserve"> </w:t>
      </w:r>
      <w:r w:rsidRPr="00976C98">
        <w:rPr>
          <w:spacing w:val="-1"/>
        </w:rPr>
        <w:t>or</w:t>
      </w:r>
      <w:r w:rsidRPr="00976C98">
        <w:rPr>
          <w:spacing w:val="2"/>
        </w:rPr>
        <w:t xml:space="preserve"> </w:t>
      </w:r>
      <w:r w:rsidRPr="00976C98">
        <w:rPr>
          <w:spacing w:val="-1"/>
        </w:rPr>
        <w:t>66</w:t>
      </w:r>
      <w:r w:rsidRPr="00976C98">
        <w:rPr>
          <w:spacing w:val="-2"/>
        </w:rPr>
        <w:t xml:space="preserve"> days</w:t>
      </w:r>
      <w:r w:rsidRPr="00976C98">
        <w:rPr>
          <w:spacing w:val="1"/>
        </w:rPr>
        <w:t xml:space="preserve"> </w:t>
      </w:r>
      <w:r w:rsidRPr="00976C98">
        <w:rPr>
          <w:spacing w:val="-1"/>
        </w:rPr>
        <w:t xml:space="preserve">prior </w:t>
      </w:r>
      <w:r w:rsidRPr="00976C98">
        <w:t>to</w:t>
      </w:r>
      <w:r w:rsidRPr="00976C98">
        <w:rPr>
          <w:spacing w:val="-2"/>
        </w:rPr>
        <w:t xml:space="preserve"> </w:t>
      </w:r>
      <w:r w:rsidRPr="00976C98">
        <w:t>the</w:t>
      </w:r>
      <w:r w:rsidRPr="00976C98">
        <w:rPr>
          <w:spacing w:val="-2"/>
        </w:rPr>
        <w:t xml:space="preserve"> Relief</w:t>
      </w:r>
      <w:r w:rsidRPr="00976C98">
        <w:rPr>
          <w:spacing w:val="4"/>
        </w:rPr>
        <w:t xml:space="preserve"> </w:t>
      </w:r>
      <w:r w:rsidRPr="00976C98">
        <w:rPr>
          <w:spacing w:val="-1"/>
        </w:rPr>
        <w:t>Date.</w:t>
      </w:r>
    </w:p>
    <w:p w14:paraId="541A2E21" w14:textId="77777777" w:rsidR="000C6C26" w:rsidRPr="00976C98" w:rsidRDefault="000C6C26" w:rsidP="000C6C26">
      <w:pPr>
        <w:rPr>
          <w:rFonts w:eastAsia="Arial" w:cs="Arial"/>
        </w:rPr>
      </w:pPr>
    </w:p>
    <w:p w14:paraId="0B68952A" w14:textId="23B11E02" w:rsidR="000C6C26" w:rsidRPr="00976C98" w:rsidRDefault="000C6C26" w:rsidP="000C6C26">
      <w:r w:rsidRPr="00976C98">
        <w:t>The</w:t>
      </w:r>
      <w:r w:rsidRPr="00976C98">
        <w:rPr>
          <w:spacing w:val="-4"/>
        </w:rPr>
        <w:t xml:space="preserve"> </w:t>
      </w:r>
      <w:r w:rsidRPr="00976C98">
        <w:rPr>
          <w:spacing w:val="-1"/>
        </w:rPr>
        <w:t>following</w:t>
      </w:r>
      <w:r w:rsidRPr="00976C98">
        <w:rPr>
          <w:spacing w:val="3"/>
        </w:rPr>
        <w:t xml:space="preserve"> </w:t>
      </w:r>
      <w:r w:rsidRPr="00976C98">
        <w:rPr>
          <w:spacing w:val="-1"/>
        </w:rPr>
        <w:t>measures</w:t>
      </w:r>
      <w:r w:rsidRPr="00976C98">
        <w:rPr>
          <w:spacing w:val="-2"/>
        </w:rPr>
        <w:t xml:space="preserve"> </w:t>
      </w:r>
      <w:r w:rsidRPr="00976C98">
        <w:rPr>
          <w:spacing w:val="-1"/>
        </w:rPr>
        <w:t>shall</w:t>
      </w:r>
      <w:r w:rsidRPr="00976C98">
        <w:t xml:space="preserve"> </w:t>
      </w:r>
      <w:r w:rsidRPr="00976C98">
        <w:rPr>
          <w:spacing w:val="-1"/>
        </w:rPr>
        <w:t>be</w:t>
      </w:r>
      <w:r w:rsidRPr="00976C98">
        <w:t xml:space="preserve"> </w:t>
      </w:r>
      <w:r w:rsidRPr="00976C98">
        <w:rPr>
          <w:spacing w:val="-1"/>
        </w:rPr>
        <w:t>implemented</w:t>
      </w:r>
      <w:r w:rsidRPr="00976C98">
        <w:t xml:space="preserve"> </w:t>
      </w:r>
      <w:r w:rsidRPr="00976C98">
        <w:rPr>
          <w:spacing w:val="-1"/>
        </w:rPr>
        <w:t>in</w:t>
      </w:r>
      <w:r w:rsidRPr="00976C98">
        <w:rPr>
          <w:spacing w:val="-2"/>
        </w:rPr>
        <w:t xml:space="preserve"> </w:t>
      </w:r>
      <w:r w:rsidRPr="00976C98">
        <w:rPr>
          <w:spacing w:val="-1"/>
        </w:rPr>
        <w:t>NPA </w:t>
      </w:r>
      <w:r w:rsidR="00866290">
        <w:rPr>
          <w:spacing w:val="-1"/>
        </w:rPr>
        <w:t>782/902</w:t>
      </w:r>
      <w:r w:rsidRPr="00976C98">
        <w:rPr>
          <w:spacing w:val="2"/>
        </w:rPr>
        <w:t xml:space="preserve"> </w:t>
      </w:r>
      <w:r w:rsidRPr="00976C98">
        <w:rPr>
          <w:spacing w:val="-2"/>
        </w:rPr>
        <w:t>while</w:t>
      </w:r>
      <w:r w:rsidRPr="00976C98">
        <w:t xml:space="preserve"> a </w:t>
      </w:r>
      <w:r w:rsidRPr="00976C98">
        <w:rPr>
          <w:spacing w:val="-1"/>
        </w:rPr>
        <w:t>Jeopardy</w:t>
      </w:r>
      <w:r w:rsidRPr="00976C98">
        <w:rPr>
          <w:spacing w:val="-2"/>
        </w:rPr>
        <w:t xml:space="preserve"> </w:t>
      </w:r>
      <w:r w:rsidRPr="00976C98">
        <w:rPr>
          <w:spacing w:val="-1"/>
        </w:rPr>
        <w:t>Condition</w:t>
      </w:r>
      <w:r w:rsidRPr="00976C98">
        <w:t xml:space="preserve"> </w:t>
      </w:r>
      <w:r w:rsidRPr="00976C98">
        <w:rPr>
          <w:spacing w:val="-1"/>
        </w:rPr>
        <w:t>is</w:t>
      </w:r>
      <w:r w:rsidRPr="00976C98">
        <w:rPr>
          <w:spacing w:val="1"/>
        </w:rPr>
        <w:t xml:space="preserve"> </w:t>
      </w:r>
      <w:r w:rsidRPr="00976C98">
        <w:rPr>
          <w:spacing w:val="-1"/>
        </w:rPr>
        <w:t>in</w:t>
      </w:r>
      <w:r w:rsidRPr="00976C98">
        <w:rPr>
          <w:spacing w:val="41"/>
        </w:rPr>
        <w:t xml:space="preserve"> </w:t>
      </w:r>
      <w:r w:rsidRPr="00976C98">
        <w:rPr>
          <w:spacing w:val="-1"/>
        </w:rPr>
        <w:t>effect.</w:t>
      </w:r>
    </w:p>
    <w:p w14:paraId="462F1252" w14:textId="77777777" w:rsidR="000C6C26" w:rsidRPr="00976C98" w:rsidRDefault="000C6C26" w:rsidP="000C6C26">
      <w:pPr>
        <w:rPr>
          <w:rFonts w:eastAsia="Arial" w:cs="Arial"/>
        </w:rPr>
      </w:pPr>
    </w:p>
    <w:p w14:paraId="16DEB81F" w14:textId="21A1EB86" w:rsidR="000C6C26" w:rsidRPr="00976C98" w:rsidRDefault="000C6C26" w:rsidP="000C6C26">
      <w:r w:rsidRPr="00976C98">
        <w:rPr>
          <w:spacing w:val="-1"/>
        </w:rPr>
        <w:t>During</w:t>
      </w:r>
      <w:r w:rsidRPr="00976C98">
        <w:rPr>
          <w:spacing w:val="3"/>
        </w:rPr>
        <w:t xml:space="preserve"> </w:t>
      </w:r>
      <w:r w:rsidRPr="00976C98">
        <w:t>a</w:t>
      </w:r>
      <w:r w:rsidRPr="00976C98">
        <w:rPr>
          <w:spacing w:val="-2"/>
        </w:rPr>
        <w:t xml:space="preserve"> </w:t>
      </w:r>
      <w:r w:rsidRPr="00976C98">
        <w:rPr>
          <w:spacing w:val="-1"/>
        </w:rPr>
        <w:t>Jeopardy</w:t>
      </w:r>
      <w:r w:rsidRPr="00976C98">
        <w:rPr>
          <w:spacing w:val="-2"/>
        </w:rPr>
        <w:t xml:space="preserve"> </w:t>
      </w:r>
      <w:r w:rsidRPr="00976C98">
        <w:rPr>
          <w:spacing w:val="-1"/>
        </w:rPr>
        <w:t>Condition,</w:t>
      </w:r>
      <w:r w:rsidRPr="00976C98">
        <w:rPr>
          <w:spacing w:val="2"/>
        </w:rPr>
        <w:t xml:space="preserve"> </w:t>
      </w:r>
      <w:r w:rsidRPr="00976C98">
        <w:rPr>
          <w:spacing w:val="-2"/>
        </w:rPr>
        <w:t>CO</w:t>
      </w:r>
      <w:r w:rsidRPr="00976C98">
        <w:rPr>
          <w:spacing w:val="2"/>
        </w:rPr>
        <w:t xml:space="preserve"> </w:t>
      </w:r>
      <w:r w:rsidRPr="00976C98">
        <w:rPr>
          <w:spacing w:val="-1"/>
        </w:rPr>
        <w:t>Code</w:t>
      </w:r>
      <w:r w:rsidRPr="00976C98">
        <w:rPr>
          <w:spacing w:val="-2"/>
        </w:rPr>
        <w:t xml:space="preserve"> </w:t>
      </w:r>
      <w:r w:rsidRPr="00976C98">
        <w:rPr>
          <w:spacing w:val="-1"/>
        </w:rPr>
        <w:t>Applicants</w:t>
      </w:r>
      <w:r w:rsidRPr="00976C98">
        <w:rPr>
          <w:spacing w:val="1"/>
        </w:rPr>
        <w:t xml:space="preserve"> </w:t>
      </w:r>
      <w:r w:rsidRPr="00976C98">
        <w:rPr>
          <w:spacing w:val="-1"/>
        </w:rPr>
        <w:t>shall</w:t>
      </w:r>
      <w:r w:rsidRPr="00976C98">
        <w:t xml:space="preserve"> </w:t>
      </w:r>
      <w:r w:rsidRPr="00976C98">
        <w:rPr>
          <w:spacing w:val="-1"/>
        </w:rPr>
        <w:t>submit</w:t>
      </w:r>
      <w:r w:rsidRPr="00976C98">
        <w:rPr>
          <w:spacing w:val="2"/>
        </w:rPr>
        <w:t xml:space="preserve"> </w:t>
      </w:r>
      <w:r w:rsidRPr="00976C98">
        <w:rPr>
          <w:spacing w:val="-1"/>
        </w:rPr>
        <w:t>all</w:t>
      </w:r>
      <w:r w:rsidRPr="00976C98">
        <w:t xml:space="preserve"> </w:t>
      </w:r>
      <w:r w:rsidRPr="00976C98">
        <w:rPr>
          <w:spacing w:val="-2"/>
        </w:rPr>
        <w:t>CO</w:t>
      </w:r>
      <w:r w:rsidRPr="00976C98">
        <w:rPr>
          <w:spacing w:val="2"/>
        </w:rPr>
        <w:t xml:space="preserve"> </w:t>
      </w:r>
      <w:r w:rsidRPr="00976C98">
        <w:rPr>
          <w:spacing w:val="-2"/>
        </w:rPr>
        <w:t>Code</w:t>
      </w:r>
      <w:r w:rsidRPr="00976C98">
        <w:t xml:space="preserve"> </w:t>
      </w:r>
      <w:r w:rsidRPr="00976C98">
        <w:rPr>
          <w:spacing w:val="-1"/>
        </w:rPr>
        <w:t>applications</w:t>
      </w:r>
      <w:r w:rsidRPr="00976C98">
        <w:rPr>
          <w:spacing w:val="1"/>
        </w:rPr>
        <w:t xml:space="preserve"> </w:t>
      </w:r>
      <w:r w:rsidRPr="00976C98">
        <w:rPr>
          <w:spacing w:val="-1"/>
        </w:rPr>
        <w:t>and</w:t>
      </w:r>
      <w:r w:rsidRPr="00976C98">
        <w:rPr>
          <w:spacing w:val="36"/>
        </w:rPr>
        <w:t xml:space="preserve"> </w:t>
      </w:r>
      <w:r w:rsidRPr="00976C98">
        <w:rPr>
          <w:spacing w:val="-1"/>
        </w:rPr>
        <w:t>related</w:t>
      </w:r>
      <w:r w:rsidRPr="00976C98">
        <w:t xml:space="preserve"> </w:t>
      </w:r>
      <w:r w:rsidRPr="00976C98">
        <w:rPr>
          <w:spacing w:val="-1"/>
        </w:rPr>
        <w:t>correspondence</w:t>
      </w:r>
      <w:r w:rsidRPr="00976C98">
        <w:rPr>
          <w:spacing w:val="-2"/>
        </w:rPr>
        <w:t xml:space="preserve"> </w:t>
      </w:r>
      <w:r w:rsidRPr="00976C98">
        <w:rPr>
          <w:spacing w:val="-1"/>
        </w:rPr>
        <w:t xml:space="preserve">for </w:t>
      </w:r>
      <w:r w:rsidRPr="00976C98">
        <w:t xml:space="preserve">the </w:t>
      </w:r>
      <w:r w:rsidRPr="00976C98">
        <w:rPr>
          <w:spacing w:val="-1"/>
        </w:rPr>
        <w:t>Jeopardy</w:t>
      </w:r>
      <w:r w:rsidRPr="00976C98">
        <w:rPr>
          <w:spacing w:val="-2"/>
        </w:rPr>
        <w:t xml:space="preserve"> </w:t>
      </w:r>
      <w:r w:rsidRPr="00976C98">
        <w:rPr>
          <w:spacing w:val="-1"/>
        </w:rPr>
        <w:t>NPA</w:t>
      </w:r>
      <w:r w:rsidRPr="00976C98">
        <w:t xml:space="preserve"> to</w:t>
      </w:r>
      <w:r w:rsidRPr="00976C98">
        <w:rPr>
          <w:spacing w:val="-4"/>
        </w:rPr>
        <w:t xml:space="preserve"> </w:t>
      </w:r>
      <w:r w:rsidRPr="00976C98">
        <w:rPr>
          <w:spacing w:val="-1"/>
        </w:rPr>
        <w:t>CRTC</w:t>
      </w:r>
      <w:r w:rsidRPr="00976C98">
        <w:t xml:space="preserve"> </w:t>
      </w:r>
      <w:r w:rsidRPr="00976C98">
        <w:rPr>
          <w:spacing w:val="-1"/>
        </w:rPr>
        <w:t>staff</w:t>
      </w:r>
      <w:r w:rsidRPr="00976C98">
        <w:rPr>
          <w:spacing w:val="2"/>
        </w:rPr>
        <w:t xml:space="preserve"> </w:t>
      </w:r>
      <w:r w:rsidRPr="00976C98">
        <w:rPr>
          <w:spacing w:val="-1"/>
        </w:rPr>
        <w:t>in</w:t>
      </w:r>
      <w:r w:rsidRPr="00976C98">
        <w:t xml:space="preserve"> </w:t>
      </w:r>
      <w:r w:rsidRPr="00976C98">
        <w:rPr>
          <w:spacing w:val="-1"/>
        </w:rPr>
        <w:t>addition</w:t>
      </w:r>
      <w:r w:rsidRPr="00976C98">
        <w:t xml:space="preserve"> to</w:t>
      </w:r>
      <w:r w:rsidRPr="00976C98">
        <w:rPr>
          <w:spacing w:val="-2"/>
        </w:rPr>
        <w:t xml:space="preserve"> </w:t>
      </w:r>
      <w:r w:rsidRPr="00976C98">
        <w:t>the</w:t>
      </w:r>
      <w:r w:rsidRPr="00976C98">
        <w:rPr>
          <w:spacing w:val="-2"/>
        </w:rPr>
        <w:t xml:space="preserve"> </w:t>
      </w:r>
      <w:r w:rsidRPr="00976C98">
        <w:rPr>
          <w:spacing w:val="-1"/>
        </w:rPr>
        <w:t>CNA.</w:t>
      </w:r>
      <w:r w:rsidR="00AA3E7D">
        <w:rPr>
          <w:spacing w:val="-1"/>
        </w:rPr>
        <w:t xml:space="preserve">  </w:t>
      </w:r>
      <w:r w:rsidRPr="00976C98">
        <w:t>The</w:t>
      </w:r>
      <w:r w:rsidRPr="00976C98">
        <w:rPr>
          <w:spacing w:val="-2"/>
        </w:rPr>
        <w:t xml:space="preserve"> </w:t>
      </w:r>
      <w:r w:rsidRPr="00976C98">
        <w:rPr>
          <w:spacing w:val="-1"/>
        </w:rPr>
        <w:t>CNA</w:t>
      </w:r>
      <w:r w:rsidRPr="00976C98">
        <w:rPr>
          <w:spacing w:val="35"/>
        </w:rPr>
        <w:t xml:space="preserve"> </w:t>
      </w:r>
      <w:r w:rsidRPr="00976C98">
        <w:rPr>
          <w:spacing w:val="-1"/>
        </w:rPr>
        <w:t>shall</w:t>
      </w:r>
      <w:r w:rsidRPr="00976C98">
        <w:t xml:space="preserve"> </w:t>
      </w:r>
      <w:r w:rsidRPr="00976C98">
        <w:rPr>
          <w:spacing w:val="-1"/>
        </w:rPr>
        <w:t>only</w:t>
      </w:r>
      <w:r w:rsidRPr="00976C98">
        <w:rPr>
          <w:spacing w:val="-2"/>
        </w:rPr>
        <w:t xml:space="preserve"> </w:t>
      </w:r>
      <w:r w:rsidRPr="00976C98">
        <w:t xml:space="preserve">assign </w:t>
      </w:r>
      <w:r w:rsidRPr="00976C98">
        <w:rPr>
          <w:spacing w:val="-1"/>
        </w:rPr>
        <w:t xml:space="preserve">CO </w:t>
      </w:r>
      <w:r w:rsidRPr="00976C98">
        <w:rPr>
          <w:spacing w:val="-2"/>
        </w:rPr>
        <w:t xml:space="preserve">Codes </w:t>
      </w:r>
      <w:r w:rsidRPr="00976C98">
        <w:t>from</w:t>
      </w:r>
      <w:r w:rsidRPr="00976C98">
        <w:rPr>
          <w:spacing w:val="-1"/>
        </w:rPr>
        <w:t xml:space="preserve"> </w:t>
      </w:r>
      <w:r w:rsidRPr="00976C98">
        <w:t>the</w:t>
      </w:r>
      <w:r w:rsidRPr="00976C98">
        <w:rPr>
          <w:spacing w:val="-2"/>
        </w:rPr>
        <w:t xml:space="preserve"> </w:t>
      </w:r>
      <w:r w:rsidRPr="00976C98">
        <w:rPr>
          <w:spacing w:val="-1"/>
        </w:rPr>
        <w:t>exhausting</w:t>
      </w:r>
      <w:r w:rsidRPr="00976C98">
        <w:t xml:space="preserve"> </w:t>
      </w:r>
      <w:r w:rsidRPr="00976C98">
        <w:rPr>
          <w:spacing w:val="-1"/>
        </w:rPr>
        <w:t>NPA</w:t>
      </w:r>
      <w:r w:rsidRPr="00976C98">
        <w:t xml:space="preserve"> to a</w:t>
      </w:r>
      <w:r w:rsidRPr="00976C98">
        <w:rPr>
          <w:spacing w:val="-2"/>
        </w:rPr>
        <w:t xml:space="preserve"> </w:t>
      </w:r>
      <w:r w:rsidRPr="00976C98">
        <w:rPr>
          <w:spacing w:val="-1"/>
        </w:rPr>
        <w:t>CO Code</w:t>
      </w:r>
      <w:r w:rsidRPr="00976C98">
        <w:t xml:space="preserve"> </w:t>
      </w:r>
      <w:r w:rsidRPr="00976C98">
        <w:rPr>
          <w:spacing w:val="-1"/>
        </w:rPr>
        <w:t>Applicant</w:t>
      </w:r>
      <w:r w:rsidRPr="00976C98">
        <w:rPr>
          <w:spacing w:val="2"/>
        </w:rPr>
        <w:t xml:space="preserve"> </w:t>
      </w:r>
      <w:r w:rsidRPr="00976C98">
        <w:rPr>
          <w:spacing w:val="-1"/>
        </w:rPr>
        <w:t>when</w:t>
      </w:r>
      <w:r w:rsidRPr="00976C98">
        <w:rPr>
          <w:spacing w:val="-2"/>
        </w:rPr>
        <w:t xml:space="preserve"> </w:t>
      </w:r>
      <w:r w:rsidRPr="00976C98">
        <w:rPr>
          <w:spacing w:val="-1"/>
        </w:rPr>
        <w:t>instructed</w:t>
      </w:r>
      <w:r w:rsidRPr="00976C98">
        <w:rPr>
          <w:spacing w:val="36"/>
        </w:rPr>
        <w:t xml:space="preserve"> </w:t>
      </w:r>
      <w:r w:rsidRPr="00976C98">
        <w:rPr>
          <w:spacing w:val="-1"/>
        </w:rPr>
        <w:t>by</w:t>
      </w:r>
      <w:r w:rsidRPr="00976C98">
        <w:rPr>
          <w:spacing w:val="2"/>
        </w:rPr>
        <w:t xml:space="preserve"> </w:t>
      </w:r>
      <w:r w:rsidRPr="00976C98">
        <w:rPr>
          <w:spacing w:val="-1"/>
        </w:rPr>
        <w:t>CRTC</w:t>
      </w:r>
      <w:r w:rsidRPr="00976C98">
        <w:t xml:space="preserve"> </w:t>
      </w:r>
      <w:r w:rsidRPr="00976C98">
        <w:rPr>
          <w:spacing w:val="-1"/>
        </w:rPr>
        <w:t>staff.</w:t>
      </w:r>
    </w:p>
    <w:p w14:paraId="794A390D" w14:textId="77777777" w:rsidR="000C6C26" w:rsidRPr="00976C98" w:rsidRDefault="000C6C26" w:rsidP="000C6C26">
      <w:pPr>
        <w:rPr>
          <w:rFonts w:eastAsia="Arial" w:cs="Arial"/>
        </w:rPr>
      </w:pPr>
    </w:p>
    <w:p w14:paraId="2F7BA5FA" w14:textId="77777777" w:rsidR="000C6C26" w:rsidRPr="00976C98" w:rsidRDefault="000C6C26" w:rsidP="007D2B65">
      <w:pPr>
        <w:pStyle w:val="BodyText"/>
        <w:widowControl w:val="0"/>
        <w:numPr>
          <w:ilvl w:val="0"/>
          <w:numId w:val="49"/>
        </w:numPr>
        <w:tabs>
          <w:tab w:val="left" w:pos="841"/>
        </w:tabs>
        <w:ind w:hanging="820"/>
        <w:jc w:val="left"/>
        <w:rPr>
          <w:szCs w:val="22"/>
        </w:rPr>
      </w:pPr>
      <w:r w:rsidRPr="00976C98">
        <w:rPr>
          <w:spacing w:val="-1"/>
          <w:szCs w:val="22"/>
        </w:rPr>
        <w:t>Carriers</w:t>
      </w:r>
      <w:r w:rsidRPr="00976C98">
        <w:rPr>
          <w:spacing w:val="-2"/>
          <w:szCs w:val="22"/>
        </w:rPr>
        <w:t xml:space="preserve"> </w:t>
      </w:r>
      <w:r w:rsidRPr="00976C98">
        <w:rPr>
          <w:spacing w:val="-1"/>
          <w:szCs w:val="22"/>
        </w:rPr>
        <w:t>and/or Telecommunications</w:t>
      </w:r>
      <w:r w:rsidRPr="00976C98">
        <w:rPr>
          <w:spacing w:val="1"/>
          <w:szCs w:val="22"/>
        </w:rPr>
        <w:t xml:space="preserve"> </w:t>
      </w:r>
      <w:r w:rsidRPr="00976C98">
        <w:rPr>
          <w:spacing w:val="-2"/>
          <w:szCs w:val="22"/>
        </w:rPr>
        <w:t>Service</w:t>
      </w:r>
      <w:r w:rsidRPr="00976C98">
        <w:rPr>
          <w:szCs w:val="22"/>
        </w:rPr>
        <w:t xml:space="preserve"> </w:t>
      </w:r>
      <w:r w:rsidRPr="00976C98">
        <w:rPr>
          <w:spacing w:val="-2"/>
          <w:szCs w:val="22"/>
        </w:rPr>
        <w:t>Providers</w:t>
      </w:r>
      <w:r w:rsidRPr="00976C98">
        <w:rPr>
          <w:spacing w:val="1"/>
          <w:szCs w:val="22"/>
        </w:rPr>
        <w:t xml:space="preserve"> </w:t>
      </w:r>
      <w:r w:rsidRPr="00976C98">
        <w:rPr>
          <w:spacing w:val="-1"/>
          <w:szCs w:val="22"/>
        </w:rPr>
        <w:t>(TSPs):</w:t>
      </w:r>
    </w:p>
    <w:p w14:paraId="359B4435" w14:textId="77777777" w:rsidR="000C6C26" w:rsidRPr="00976C98" w:rsidRDefault="000C6C26" w:rsidP="000C6C26">
      <w:pPr>
        <w:rPr>
          <w:rFonts w:eastAsia="Arial" w:cs="Arial"/>
          <w:szCs w:val="22"/>
        </w:rPr>
      </w:pPr>
    </w:p>
    <w:p w14:paraId="20947DAC" w14:textId="77777777" w:rsidR="000C6C26" w:rsidRPr="00976C98" w:rsidRDefault="000C6C26" w:rsidP="007D2B65">
      <w:pPr>
        <w:pStyle w:val="BodyText"/>
        <w:widowControl w:val="0"/>
        <w:numPr>
          <w:ilvl w:val="1"/>
          <w:numId w:val="49"/>
        </w:numPr>
        <w:tabs>
          <w:tab w:val="left" w:pos="1561"/>
        </w:tabs>
        <w:ind w:right="203" w:hanging="720"/>
        <w:jc w:val="left"/>
        <w:rPr>
          <w:szCs w:val="22"/>
        </w:rPr>
      </w:pPr>
      <w:r w:rsidRPr="00976C98">
        <w:rPr>
          <w:spacing w:val="-1"/>
          <w:szCs w:val="22"/>
        </w:rPr>
        <w:t>shall</w:t>
      </w:r>
      <w:r w:rsidRPr="00976C98">
        <w:rPr>
          <w:szCs w:val="22"/>
        </w:rPr>
        <w:t xml:space="preserve"> age</w:t>
      </w:r>
      <w:r w:rsidRPr="00976C98">
        <w:rPr>
          <w:spacing w:val="-2"/>
          <w:szCs w:val="22"/>
        </w:rPr>
        <w:t xml:space="preserve"> </w:t>
      </w:r>
      <w:r w:rsidRPr="00976C98">
        <w:rPr>
          <w:spacing w:val="-1"/>
          <w:szCs w:val="22"/>
        </w:rPr>
        <w:t>disconnected</w:t>
      </w:r>
      <w:r w:rsidRPr="00976C98">
        <w:rPr>
          <w:spacing w:val="-2"/>
          <w:szCs w:val="22"/>
        </w:rPr>
        <w:t xml:space="preserve"> </w:t>
      </w:r>
      <w:r w:rsidRPr="00976C98">
        <w:rPr>
          <w:spacing w:val="-1"/>
          <w:szCs w:val="22"/>
        </w:rPr>
        <w:t>residential</w:t>
      </w:r>
      <w:r w:rsidRPr="00976C98">
        <w:rPr>
          <w:szCs w:val="22"/>
        </w:rPr>
        <w:t xml:space="preserve"> </w:t>
      </w:r>
      <w:r w:rsidRPr="00976C98">
        <w:rPr>
          <w:spacing w:val="-1"/>
          <w:szCs w:val="22"/>
        </w:rPr>
        <w:t>wireline</w:t>
      </w:r>
      <w:r w:rsidRPr="00976C98">
        <w:rPr>
          <w:szCs w:val="22"/>
        </w:rPr>
        <w:t xml:space="preserve"> </w:t>
      </w:r>
      <w:r w:rsidRPr="00976C98">
        <w:rPr>
          <w:spacing w:val="-1"/>
          <w:szCs w:val="22"/>
        </w:rPr>
        <w:t>telephone</w:t>
      </w:r>
      <w:r w:rsidRPr="00976C98">
        <w:rPr>
          <w:szCs w:val="22"/>
        </w:rPr>
        <w:t xml:space="preserve"> </w:t>
      </w:r>
      <w:r w:rsidRPr="00976C98">
        <w:rPr>
          <w:spacing w:val="-1"/>
          <w:szCs w:val="22"/>
        </w:rPr>
        <w:t>numbers</w:t>
      </w:r>
      <w:r w:rsidRPr="00976C98">
        <w:rPr>
          <w:spacing w:val="-2"/>
          <w:szCs w:val="22"/>
        </w:rPr>
        <w:t xml:space="preserve"> </w:t>
      </w:r>
      <w:r w:rsidRPr="00976C98">
        <w:rPr>
          <w:szCs w:val="22"/>
        </w:rPr>
        <w:t>for</w:t>
      </w:r>
      <w:r w:rsidRPr="00976C98">
        <w:rPr>
          <w:spacing w:val="-1"/>
          <w:szCs w:val="22"/>
        </w:rPr>
        <w:t xml:space="preserve"> </w:t>
      </w:r>
      <w:r w:rsidRPr="00976C98">
        <w:rPr>
          <w:szCs w:val="22"/>
        </w:rPr>
        <w:t>a</w:t>
      </w:r>
      <w:r w:rsidRPr="00976C98">
        <w:rPr>
          <w:spacing w:val="-2"/>
          <w:szCs w:val="22"/>
        </w:rPr>
        <w:t xml:space="preserve"> </w:t>
      </w:r>
      <w:r w:rsidRPr="00976C98">
        <w:rPr>
          <w:spacing w:val="-1"/>
          <w:szCs w:val="22"/>
        </w:rPr>
        <w:t xml:space="preserve">maximum </w:t>
      </w:r>
      <w:r w:rsidRPr="00976C98">
        <w:rPr>
          <w:spacing w:val="-2"/>
          <w:szCs w:val="22"/>
        </w:rPr>
        <w:t>of</w:t>
      </w:r>
      <w:r w:rsidRPr="00976C98">
        <w:rPr>
          <w:spacing w:val="39"/>
          <w:szCs w:val="22"/>
        </w:rPr>
        <w:t xml:space="preserve"> </w:t>
      </w:r>
      <w:r w:rsidRPr="00976C98">
        <w:rPr>
          <w:spacing w:val="-1"/>
          <w:szCs w:val="22"/>
        </w:rPr>
        <w:t>two</w:t>
      </w:r>
      <w:r w:rsidRPr="00976C98">
        <w:rPr>
          <w:szCs w:val="22"/>
        </w:rPr>
        <w:t xml:space="preserve"> </w:t>
      </w:r>
      <w:proofErr w:type="gramStart"/>
      <w:r w:rsidRPr="00976C98">
        <w:rPr>
          <w:spacing w:val="-1"/>
          <w:szCs w:val="22"/>
        </w:rPr>
        <w:t>months;</w:t>
      </w:r>
      <w:proofErr w:type="gramEnd"/>
    </w:p>
    <w:p w14:paraId="7BA5EFD8" w14:textId="77777777" w:rsidR="000C6C26" w:rsidRPr="00976C98" w:rsidRDefault="000C6C26" w:rsidP="007D2B65">
      <w:pPr>
        <w:pStyle w:val="BodyText"/>
        <w:keepLines/>
        <w:widowControl w:val="0"/>
        <w:numPr>
          <w:ilvl w:val="1"/>
          <w:numId w:val="49"/>
        </w:numPr>
        <w:tabs>
          <w:tab w:val="left" w:pos="1561"/>
        </w:tabs>
        <w:ind w:right="658" w:hanging="720"/>
        <w:jc w:val="left"/>
        <w:rPr>
          <w:szCs w:val="22"/>
        </w:rPr>
      </w:pPr>
      <w:r w:rsidRPr="00976C98">
        <w:rPr>
          <w:spacing w:val="-1"/>
          <w:szCs w:val="22"/>
        </w:rPr>
        <w:t>shall</w:t>
      </w:r>
      <w:r w:rsidRPr="00976C98">
        <w:rPr>
          <w:szCs w:val="22"/>
        </w:rPr>
        <w:t xml:space="preserve"> age</w:t>
      </w:r>
      <w:r w:rsidRPr="00976C98">
        <w:rPr>
          <w:spacing w:val="-2"/>
          <w:szCs w:val="22"/>
        </w:rPr>
        <w:t xml:space="preserve"> </w:t>
      </w:r>
      <w:r w:rsidRPr="00976C98">
        <w:rPr>
          <w:spacing w:val="-1"/>
          <w:szCs w:val="22"/>
        </w:rPr>
        <w:t>disconnected</w:t>
      </w:r>
      <w:r w:rsidRPr="00976C98">
        <w:rPr>
          <w:spacing w:val="-4"/>
          <w:szCs w:val="22"/>
        </w:rPr>
        <w:t xml:space="preserve"> </w:t>
      </w:r>
      <w:r w:rsidRPr="00976C98">
        <w:rPr>
          <w:spacing w:val="-1"/>
          <w:szCs w:val="22"/>
        </w:rPr>
        <w:t>wireless</w:t>
      </w:r>
      <w:r w:rsidRPr="00976C98">
        <w:rPr>
          <w:spacing w:val="1"/>
          <w:szCs w:val="22"/>
        </w:rPr>
        <w:t xml:space="preserve"> </w:t>
      </w:r>
      <w:r w:rsidRPr="00976C98">
        <w:rPr>
          <w:spacing w:val="-1"/>
          <w:szCs w:val="22"/>
        </w:rPr>
        <w:t>telephone</w:t>
      </w:r>
      <w:r w:rsidRPr="00976C98">
        <w:rPr>
          <w:szCs w:val="22"/>
        </w:rPr>
        <w:t xml:space="preserve"> </w:t>
      </w:r>
      <w:r w:rsidRPr="00976C98">
        <w:rPr>
          <w:spacing w:val="-2"/>
          <w:szCs w:val="22"/>
        </w:rPr>
        <w:t xml:space="preserve">numbers </w:t>
      </w:r>
      <w:r w:rsidRPr="00976C98">
        <w:rPr>
          <w:szCs w:val="22"/>
        </w:rPr>
        <w:t>for</w:t>
      </w:r>
      <w:r w:rsidRPr="00976C98">
        <w:rPr>
          <w:spacing w:val="-1"/>
          <w:szCs w:val="22"/>
        </w:rPr>
        <w:t xml:space="preserve"> </w:t>
      </w:r>
      <w:r w:rsidRPr="00976C98">
        <w:rPr>
          <w:szCs w:val="22"/>
        </w:rPr>
        <w:t>a</w:t>
      </w:r>
      <w:r w:rsidRPr="00976C98">
        <w:rPr>
          <w:spacing w:val="-2"/>
          <w:szCs w:val="22"/>
        </w:rPr>
        <w:t xml:space="preserve"> </w:t>
      </w:r>
      <w:r w:rsidRPr="00976C98">
        <w:rPr>
          <w:spacing w:val="-1"/>
          <w:szCs w:val="22"/>
        </w:rPr>
        <w:t xml:space="preserve">maximum </w:t>
      </w:r>
      <w:r w:rsidRPr="00976C98">
        <w:rPr>
          <w:spacing w:val="-2"/>
          <w:szCs w:val="22"/>
        </w:rPr>
        <w:t>of</w:t>
      </w:r>
      <w:r w:rsidRPr="00976C98">
        <w:rPr>
          <w:spacing w:val="2"/>
          <w:szCs w:val="22"/>
        </w:rPr>
        <w:t xml:space="preserve"> </w:t>
      </w:r>
      <w:r w:rsidRPr="00976C98">
        <w:rPr>
          <w:spacing w:val="-2"/>
          <w:szCs w:val="22"/>
        </w:rPr>
        <w:t>three</w:t>
      </w:r>
      <w:r w:rsidRPr="00976C98">
        <w:rPr>
          <w:spacing w:val="54"/>
          <w:szCs w:val="22"/>
        </w:rPr>
        <w:t xml:space="preserve"> </w:t>
      </w:r>
      <w:proofErr w:type="gramStart"/>
      <w:r w:rsidRPr="00976C98">
        <w:rPr>
          <w:spacing w:val="-1"/>
          <w:szCs w:val="22"/>
        </w:rPr>
        <w:t>months;</w:t>
      </w:r>
      <w:proofErr w:type="gramEnd"/>
    </w:p>
    <w:p w14:paraId="27EF32CC" w14:textId="77777777" w:rsidR="000C6C26" w:rsidRPr="00976C98" w:rsidRDefault="000C6C26" w:rsidP="007D2B65">
      <w:pPr>
        <w:pStyle w:val="BodyText"/>
        <w:widowControl w:val="0"/>
        <w:numPr>
          <w:ilvl w:val="1"/>
          <w:numId w:val="49"/>
        </w:numPr>
        <w:tabs>
          <w:tab w:val="left" w:pos="1561"/>
        </w:tabs>
        <w:ind w:right="134" w:hanging="720"/>
        <w:jc w:val="left"/>
        <w:rPr>
          <w:szCs w:val="22"/>
        </w:rPr>
      </w:pPr>
      <w:r w:rsidRPr="00976C98">
        <w:rPr>
          <w:spacing w:val="-1"/>
          <w:szCs w:val="22"/>
        </w:rPr>
        <w:t>shall</w:t>
      </w:r>
      <w:r w:rsidRPr="00976C98">
        <w:rPr>
          <w:szCs w:val="22"/>
        </w:rPr>
        <w:t xml:space="preserve"> age</w:t>
      </w:r>
      <w:r w:rsidRPr="00976C98">
        <w:rPr>
          <w:spacing w:val="-2"/>
          <w:szCs w:val="22"/>
        </w:rPr>
        <w:t xml:space="preserve"> </w:t>
      </w:r>
      <w:r w:rsidRPr="00976C98">
        <w:rPr>
          <w:spacing w:val="-1"/>
          <w:szCs w:val="22"/>
        </w:rPr>
        <w:t>disconnected</w:t>
      </w:r>
      <w:r w:rsidRPr="00976C98">
        <w:rPr>
          <w:spacing w:val="-2"/>
          <w:szCs w:val="22"/>
        </w:rPr>
        <w:t xml:space="preserve"> </w:t>
      </w:r>
      <w:r w:rsidRPr="00976C98">
        <w:rPr>
          <w:spacing w:val="-1"/>
          <w:szCs w:val="22"/>
        </w:rPr>
        <w:t>business</w:t>
      </w:r>
      <w:r w:rsidRPr="00976C98">
        <w:rPr>
          <w:spacing w:val="1"/>
          <w:szCs w:val="22"/>
        </w:rPr>
        <w:t xml:space="preserve"> </w:t>
      </w:r>
      <w:r w:rsidRPr="00976C98">
        <w:rPr>
          <w:spacing w:val="-2"/>
          <w:szCs w:val="22"/>
        </w:rPr>
        <w:t>wireline</w:t>
      </w:r>
      <w:r w:rsidRPr="00976C98">
        <w:rPr>
          <w:szCs w:val="22"/>
        </w:rPr>
        <w:t xml:space="preserve"> </w:t>
      </w:r>
      <w:r w:rsidRPr="00976C98">
        <w:rPr>
          <w:spacing w:val="-1"/>
          <w:szCs w:val="22"/>
        </w:rPr>
        <w:t>telephone</w:t>
      </w:r>
      <w:r w:rsidRPr="00976C98">
        <w:rPr>
          <w:szCs w:val="22"/>
        </w:rPr>
        <w:t xml:space="preserve"> </w:t>
      </w:r>
      <w:r w:rsidRPr="00976C98">
        <w:rPr>
          <w:spacing w:val="-1"/>
          <w:szCs w:val="22"/>
        </w:rPr>
        <w:t>numbers</w:t>
      </w:r>
      <w:r w:rsidRPr="00976C98">
        <w:rPr>
          <w:spacing w:val="-2"/>
          <w:szCs w:val="22"/>
        </w:rPr>
        <w:t xml:space="preserve"> </w:t>
      </w:r>
      <w:r w:rsidRPr="00976C98">
        <w:rPr>
          <w:szCs w:val="22"/>
        </w:rPr>
        <w:t>for</w:t>
      </w:r>
      <w:r w:rsidRPr="00976C98">
        <w:rPr>
          <w:spacing w:val="-1"/>
          <w:szCs w:val="22"/>
        </w:rPr>
        <w:t xml:space="preserve"> </w:t>
      </w:r>
      <w:r w:rsidRPr="00976C98">
        <w:rPr>
          <w:szCs w:val="22"/>
        </w:rPr>
        <w:t>a</w:t>
      </w:r>
      <w:r w:rsidRPr="00976C98">
        <w:rPr>
          <w:spacing w:val="-2"/>
          <w:szCs w:val="22"/>
        </w:rPr>
        <w:t xml:space="preserve"> maximum</w:t>
      </w:r>
      <w:r w:rsidRPr="00976C98">
        <w:rPr>
          <w:spacing w:val="2"/>
          <w:szCs w:val="22"/>
        </w:rPr>
        <w:t xml:space="preserve"> </w:t>
      </w:r>
      <w:r w:rsidRPr="00976C98">
        <w:rPr>
          <w:spacing w:val="-2"/>
          <w:szCs w:val="22"/>
        </w:rPr>
        <w:t>of</w:t>
      </w:r>
      <w:r w:rsidRPr="00976C98">
        <w:rPr>
          <w:spacing w:val="57"/>
          <w:szCs w:val="22"/>
        </w:rPr>
        <w:t xml:space="preserve"> </w:t>
      </w:r>
      <w:r w:rsidRPr="00976C98">
        <w:rPr>
          <w:spacing w:val="-1"/>
          <w:szCs w:val="22"/>
        </w:rPr>
        <w:t>six</w:t>
      </w:r>
      <w:r w:rsidRPr="00976C98">
        <w:rPr>
          <w:spacing w:val="-2"/>
          <w:szCs w:val="22"/>
        </w:rPr>
        <w:t xml:space="preserve"> </w:t>
      </w:r>
      <w:r w:rsidRPr="00976C98">
        <w:rPr>
          <w:spacing w:val="-1"/>
          <w:szCs w:val="22"/>
        </w:rPr>
        <w:t>months. Under special</w:t>
      </w:r>
      <w:r w:rsidRPr="00976C98">
        <w:rPr>
          <w:szCs w:val="22"/>
        </w:rPr>
        <w:t xml:space="preserve"> </w:t>
      </w:r>
      <w:r w:rsidRPr="00976C98">
        <w:rPr>
          <w:spacing w:val="-1"/>
          <w:szCs w:val="22"/>
        </w:rPr>
        <w:t xml:space="preserve">circumstances, </w:t>
      </w:r>
      <w:r w:rsidRPr="00976C98">
        <w:rPr>
          <w:szCs w:val="22"/>
        </w:rPr>
        <w:t>the</w:t>
      </w:r>
      <w:r w:rsidRPr="00976C98">
        <w:rPr>
          <w:spacing w:val="-2"/>
          <w:szCs w:val="22"/>
        </w:rPr>
        <w:t xml:space="preserve"> </w:t>
      </w:r>
      <w:r w:rsidRPr="00976C98">
        <w:rPr>
          <w:spacing w:val="-1"/>
          <w:szCs w:val="22"/>
        </w:rPr>
        <w:t>six</w:t>
      </w:r>
      <w:r w:rsidRPr="00976C98">
        <w:rPr>
          <w:spacing w:val="1"/>
          <w:szCs w:val="22"/>
        </w:rPr>
        <w:t xml:space="preserve"> </w:t>
      </w:r>
      <w:r w:rsidRPr="00976C98">
        <w:rPr>
          <w:spacing w:val="-1"/>
          <w:szCs w:val="22"/>
        </w:rPr>
        <w:t>month</w:t>
      </w:r>
      <w:r w:rsidRPr="00976C98">
        <w:rPr>
          <w:szCs w:val="22"/>
        </w:rPr>
        <w:t xml:space="preserve"> </w:t>
      </w:r>
      <w:r w:rsidRPr="00976C98">
        <w:rPr>
          <w:spacing w:val="-1"/>
          <w:szCs w:val="22"/>
        </w:rPr>
        <w:t>aging</w:t>
      </w:r>
      <w:r w:rsidRPr="00976C98">
        <w:rPr>
          <w:spacing w:val="3"/>
          <w:szCs w:val="22"/>
        </w:rPr>
        <w:t xml:space="preserve"> </w:t>
      </w:r>
      <w:r w:rsidRPr="00976C98">
        <w:rPr>
          <w:spacing w:val="-2"/>
          <w:szCs w:val="22"/>
        </w:rPr>
        <w:t>limit</w:t>
      </w:r>
      <w:r w:rsidRPr="00976C98">
        <w:rPr>
          <w:spacing w:val="-1"/>
          <w:szCs w:val="22"/>
        </w:rPr>
        <w:t xml:space="preserve"> </w:t>
      </w:r>
      <w:r w:rsidRPr="00976C98">
        <w:rPr>
          <w:szCs w:val="22"/>
        </w:rPr>
        <w:t>for</w:t>
      </w:r>
      <w:r w:rsidRPr="00976C98">
        <w:rPr>
          <w:spacing w:val="-1"/>
          <w:szCs w:val="22"/>
        </w:rPr>
        <w:t xml:space="preserve"> business</w:t>
      </w:r>
      <w:r w:rsidRPr="00976C98">
        <w:rPr>
          <w:spacing w:val="41"/>
          <w:szCs w:val="22"/>
        </w:rPr>
        <w:t xml:space="preserve"> </w:t>
      </w:r>
      <w:r w:rsidRPr="00976C98">
        <w:rPr>
          <w:spacing w:val="-1"/>
          <w:szCs w:val="22"/>
        </w:rPr>
        <w:t>telephone</w:t>
      </w:r>
      <w:r w:rsidRPr="00976C98">
        <w:rPr>
          <w:szCs w:val="22"/>
        </w:rPr>
        <w:t xml:space="preserve"> </w:t>
      </w:r>
      <w:r w:rsidRPr="00976C98">
        <w:rPr>
          <w:spacing w:val="-1"/>
          <w:szCs w:val="22"/>
        </w:rPr>
        <w:t>numbers</w:t>
      </w:r>
      <w:r w:rsidRPr="00976C98">
        <w:rPr>
          <w:spacing w:val="-2"/>
          <w:szCs w:val="22"/>
        </w:rPr>
        <w:t xml:space="preserve"> </w:t>
      </w:r>
      <w:r w:rsidRPr="00976C98">
        <w:rPr>
          <w:spacing w:val="-1"/>
          <w:szCs w:val="22"/>
        </w:rPr>
        <w:t>may</w:t>
      </w:r>
      <w:r w:rsidRPr="00976C98">
        <w:rPr>
          <w:spacing w:val="-4"/>
          <w:szCs w:val="22"/>
        </w:rPr>
        <w:t xml:space="preserve"> </w:t>
      </w:r>
      <w:r w:rsidRPr="00976C98">
        <w:rPr>
          <w:spacing w:val="-1"/>
          <w:szCs w:val="22"/>
        </w:rPr>
        <w:t>be</w:t>
      </w:r>
      <w:r w:rsidRPr="00976C98">
        <w:rPr>
          <w:szCs w:val="22"/>
        </w:rPr>
        <w:t xml:space="preserve"> </w:t>
      </w:r>
      <w:r w:rsidRPr="00976C98">
        <w:rPr>
          <w:spacing w:val="-1"/>
          <w:szCs w:val="22"/>
        </w:rPr>
        <w:t>extended</w:t>
      </w:r>
      <w:r w:rsidRPr="00976C98">
        <w:rPr>
          <w:szCs w:val="22"/>
        </w:rPr>
        <w:t xml:space="preserve"> to</w:t>
      </w:r>
      <w:r w:rsidRPr="00976C98">
        <w:rPr>
          <w:spacing w:val="-2"/>
          <w:szCs w:val="22"/>
        </w:rPr>
        <w:t xml:space="preserve"> twelve</w:t>
      </w:r>
      <w:r w:rsidRPr="00976C98">
        <w:rPr>
          <w:szCs w:val="22"/>
        </w:rPr>
        <w:t xml:space="preserve"> </w:t>
      </w:r>
      <w:r w:rsidRPr="00976C98">
        <w:rPr>
          <w:spacing w:val="-1"/>
          <w:szCs w:val="22"/>
        </w:rPr>
        <w:t xml:space="preserve">months, </w:t>
      </w:r>
      <w:r w:rsidRPr="00976C98">
        <w:rPr>
          <w:spacing w:val="-2"/>
          <w:szCs w:val="22"/>
        </w:rPr>
        <w:t>if</w:t>
      </w:r>
      <w:r w:rsidRPr="00976C98">
        <w:rPr>
          <w:spacing w:val="2"/>
          <w:szCs w:val="22"/>
        </w:rPr>
        <w:t xml:space="preserve"> </w:t>
      </w:r>
      <w:r w:rsidRPr="00976C98">
        <w:rPr>
          <w:spacing w:val="-1"/>
          <w:szCs w:val="22"/>
        </w:rPr>
        <w:t xml:space="preserve">required, </w:t>
      </w:r>
      <w:r w:rsidRPr="00976C98">
        <w:rPr>
          <w:szCs w:val="22"/>
        </w:rPr>
        <w:t>to</w:t>
      </w:r>
      <w:r w:rsidRPr="00976C98">
        <w:rPr>
          <w:spacing w:val="41"/>
          <w:szCs w:val="22"/>
        </w:rPr>
        <w:t xml:space="preserve"> </w:t>
      </w:r>
      <w:r w:rsidRPr="00976C98">
        <w:rPr>
          <w:spacing w:val="-1"/>
          <w:szCs w:val="22"/>
        </w:rPr>
        <w:t>accommodate</w:t>
      </w:r>
      <w:r w:rsidRPr="00976C98">
        <w:rPr>
          <w:spacing w:val="-2"/>
          <w:szCs w:val="22"/>
        </w:rPr>
        <w:t xml:space="preserve"> </w:t>
      </w:r>
      <w:r w:rsidRPr="00976C98">
        <w:rPr>
          <w:spacing w:val="-1"/>
          <w:szCs w:val="22"/>
        </w:rPr>
        <w:t>local</w:t>
      </w:r>
      <w:r w:rsidRPr="00976C98">
        <w:rPr>
          <w:szCs w:val="22"/>
        </w:rPr>
        <w:t xml:space="preserve"> </w:t>
      </w:r>
      <w:r w:rsidRPr="00976C98">
        <w:rPr>
          <w:spacing w:val="-1"/>
          <w:szCs w:val="22"/>
        </w:rPr>
        <w:t>directory</w:t>
      </w:r>
      <w:r w:rsidRPr="00976C98">
        <w:rPr>
          <w:spacing w:val="-2"/>
          <w:szCs w:val="22"/>
        </w:rPr>
        <w:t xml:space="preserve"> </w:t>
      </w:r>
      <w:r w:rsidRPr="00976C98">
        <w:rPr>
          <w:spacing w:val="-1"/>
          <w:szCs w:val="22"/>
        </w:rPr>
        <w:t>publishing</w:t>
      </w:r>
      <w:r w:rsidRPr="00976C98">
        <w:rPr>
          <w:spacing w:val="3"/>
          <w:szCs w:val="22"/>
        </w:rPr>
        <w:t xml:space="preserve"> </w:t>
      </w:r>
      <w:r w:rsidRPr="00976C98">
        <w:rPr>
          <w:spacing w:val="-1"/>
          <w:szCs w:val="22"/>
        </w:rPr>
        <w:t>dates</w:t>
      </w:r>
      <w:r w:rsidRPr="00976C98">
        <w:rPr>
          <w:spacing w:val="-4"/>
          <w:szCs w:val="22"/>
        </w:rPr>
        <w:t xml:space="preserve"> </w:t>
      </w:r>
      <w:r w:rsidRPr="00976C98">
        <w:rPr>
          <w:szCs w:val="22"/>
        </w:rPr>
        <w:t>for</w:t>
      </w:r>
      <w:r w:rsidRPr="00976C98">
        <w:rPr>
          <w:spacing w:val="-1"/>
          <w:szCs w:val="22"/>
        </w:rPr>
        <w:t xml:space="preserve"> </w:t>
      </w:r>
      <w:r w:rsidRPr="00976C98">
        <w:rPr>
          <w:szCs w:val="22"/>
        </w:rPr>
        <w:t xml:space="preserve">high </w:t>
      </w:r>
      <w:r w:rsidRPr="00976C98">
        <w:rPr>
          <w:spacing w:val="-1"/>
          <w:szCs w:val="22"/>
        </w:rPr>
        <w:t>volume</w:t>
      </w:r>
      <w:r w:rsidRPr="00976C98">
        <w:rPr>
          <w:szCs w:val="22"/>
        </w:rPr>
        <w:t xml:space="preserve"> </w:t>
      </w:r>
      <w:r w:rsidRPr="00976C98">
        <w:rPr>
          <w:spacing w:val="-1"/>
          <w:szCs w:val="22"/>
        </w:rPr>
        <w:t>call-in</w:t>
      </w:r>
      <w:r w:rsidRPr="00976C98">
        <w:rPr>
          <w:szCs w:val="22"/>
        </w:rPr>
        <w:t xml:space="preserve"> </w:t>
      </w:r>
      <w:r w:rsidRPr="00976C98">
        <w:rPr>
          <w:spacing w:val="-1"/>
          <w:szCs w:val="22"/>
        </w:rPr>
        <w:t>applications</w:t>
      </w:r>
      <w:r w:rsidRPr="00976C98">
        <w:rPr>
          <w:spacing w:val="35"/>
          <w:szCs w:val="22"/>
        </w:rPr>
        <w:t xml:space="preserve"> </w:t>
      </w:r>
      <w:r w:rsidRPr="00976C98">
        <w:rPr>
          <w:spacing w:val="-1"/>
          <w:szCs w:val="22"/>
        </w:rPr>
        <w:t>(e.g., heavily</w:t>
      </w:r>
      <w:r w:rsidRPr="00976C98">
        <w:rPr>
          <w:spacing w:val="-2"/>
          <w:szCs w:val="22"/>
        </w:rPr>
        <w:t xml:space="preserve"> </w:t>
      </w:r>
      <w:r w:rsidRPr="00976C98">
        <w:rPr>
          <w:spacing w:val="-1"/>
          <w:szCs w:val="22"/>
        </w:rPr>
        <w:t>advertised</w:t>
      </w:r>
      <w:r w:rsidRPr="00976C98">
        <w:rPr>
          <w:szCs w:val="22"/>
        </w:rPr>
        <w:t xml:space="preserve"> </w:t>
      </w:r>
      <w:r w:rsidRPr="00976C98">
        <w:rPr>
          <w:spacing w:val="-1"/>
          <w:szCs w:val="22"/>
        </w:rPr>
        <w:t>local</w:t>
      </w:r>
      <w:r w:rsidRPr="00976C98">
        <w:rPr>
          <w:szCs w:val="22"/>
        </w:rPr>
        <w:t xml:space="preserve"> </w:t>
      </w:r>
      <w:r w:rsidRPr="00976C98">
        <w:rPr>
          <w:spacing w:val="-1"/>
          <w:szCs w:val="22"/>
        </w:rPr>
        <w:t>business</w:t>
      </w:r>
      <w:r w:rsidRPr="00976C98">
        <w:rPr>
          <w:spacing w:val="1"/>
          <w:szCs w:val="22"/>
        </w:rPr>
        <w:t xml:space="preserve"> </w:t>
      </w:r>
      <w:r w:rsidRPr="00976C98">
        <w:rPr>
          <w:spacing w:val="-1"/>
          <w:szCs w:val="22"/>
        </w:rPr>
        <w:t>numbers</w:t>
      </w:r>
      <w:r w:rsidRPr="00976C98">
        <w:rPr>
          <w:spacing w:val="-2"/>
          <w:szCs w:val="22"/>
        </w:rPr>
        <w:t xml:space="preserve"> </w:t>
      </w:r>
      <w:r w:rsidRPr="00976C98">
        <w:rPr>
          <w:spacing w:val="-1"/>
          <w:szCs w:val="22"/>
        </w:rPr>
        <w:t>such</w:t>
      </w:r>
      <w:r w:rsidRPr="00976C98">
        <w:rPr>
          <w:szCs w:val="22"/>
        </w:rPr>
        <w:t xml:space="preserve"> </w:t>
      </w:r>
      <w:r w:rsidRPr="00976C98">
        <w:rPr>
          <w:spacing w:val="-1"/>
          <w:szCs w:val="22"/>
        </w:rPr>
        <w:t>as</w:t>
      </w:r>
      <w:r w:rsidRPr="00976C98">
        <w:rPr>
          <w:spacing w:val="-2"/>
          <w:szCs w:val="22"/>
        </w:rPr>
        <w:t xml:space="preserve"> </w:t>
      </w:r>
      <w:r w:rsidRPr="00976C98">
        <w:rPr>
          <w:spacing w:val="-1"/>
          <w:szCs w:val="22"/>
        </w:rPr>
        <w:t>radio</w:t>
      </w:r>
      <w:r w:rsidRPr="00976C98">
        <w:rPr>
          <w:spacing w:val="-2"/>
          <w:szCs w:val="22"/>
        </w:rPr>
        <w:t xml:space="preserve"> </w:t>
      </w:r>
      <w:r w:rsidRPr="00976C98">
        <w:rPr>
          <w:spacing w:val="-1"/>
          <w:szCs w:val="22"/>
        </w:rPr>
        <w:t>talk</w:t>
      </w:r>
      <w:r w:rsidRPr="00976C98">
        <w:rPr>
          <w:spacing w:val="1"/>
          <w:szCs w:val="22"/>
        </w:rPr>
        <w:t xml:space="preserve"> </w:t>
      </w:r>
      <w:r w:rsidRPr="00976C98">
        <w:rPr>
          <w:spacing w:val="-1"/>
          <w:szCs w:val="22"/>
        </w:rPr>
        <w:t>shows, food</w:t>
      </w:r>
      <w:r w:rsidRPr="00976C98">
        <w:rPr>
          <w:spacing w:val="42"/>
          <w:szCs w:val="22"/>
        </w:rPr>
        <w:t xml:space="preserve"> </w:t>
      </w:r>
      <w:r w:rsidRPr="00976C98">
        <w:rPr>
          <w:spacing w:val="-1"/>
          <w:szCs w:val="22"/>
        </w:rPr>
        <w:t>ordering</w:t>
      </w:r>
      <w:r w:rsidRPr="00976C98">
        <w:rPr>
          <w:spacing w:val="3"/>
          <w:szCs w:val="22"/>
        </w:rPr>
        <w:t xml:space="preserve"> </w:t>
      </w:r>
      <w:r w:rsidRPr="00976C98">
        <w:rPr>
          <w:spacing w:val="-1"/>
          <w:szCs w:val="22"/>
        </w:rPr>
        <w:t>services, ticket</w:t>
      </w:r>
      <w:r w:rsidRPr="00976C98">
        <w:rPr>
          <w:spacing w:val="-3"/>
          <w:szCs w:val="22"/>
        </w:rPr>
        <w:t xml:space="preserve"> </w:t>
      </w:r>
      <w:r w:rsidRPr="00976C98">
        <w:rPr>
          <w:spacing w:val="-1"/>
          <w:szCs w:val="22"/>
        </w:rPr>
        <w:t>sales,</w:t>
      </w:r>
      <w:r w:rsidRPr="00976C98">
        <w:rPr>
          <w:spacing w:val="2"/>
          <w:szCs w:val="22"/>
        </w:rPr>
        <w:t xml:space="preserve"> </w:t>
      </w:r>
      <w:r w:rsidRPr="00976C98">
        <w:rPr>
          <w:spacing w:val="-1"/>
          <w:szCs w:val="22"/>
        </w:rPr>
        <w:t>chat</w:t>
      </w:r>
      <w:r w:rsidRPr="00976C98">
        <w:rPr>
          <w:spacing w:val="2"/>
          <w:szCs w:val="22"/>
        </w:rPr>
        <w:t xml:space="preserve"> </w:t>
      </w:r>
      <w:r w:rsidRPr="00976C98">
        <w:rPr>
          <w:spacing w:val="-1"/>
          <w:szCs w:val="22"/>
        </w:rPr>
        <w:t>lines),</w:t>
      </w:r>
      <w:r w:rsidRPr="00976C98">
        <w:rPr>
          <w:spacing w:val="2"/>
          <w:szCs w:val="22"/>
        </w:rPr>
        <w:t xml:space="preserve"> </w:t>
      </w:r>
      <w:r w:rsidRPr="00976C98">
        <w:rPr>
          <w:spacing w:val="-2"/>
          <w:szCs w:val="22"/>
        </w:rPr>
        <w:t>or</w:t>
      </w:r>
      <w:r w:rsidRPr="00976C98">
        <w:rPr>
          <w:spacing w:val="-1"/>
          <w:szCs w:val="22"/>
        </w:rPr>
        <w:t xml:space="preserve"> </w:t>
      </w:r>
      <w:r w:rsidRPr="00976C98">
        <w:rPr>
          <w:szCs w:val="22"/>
        </w:rPr>
        <w:t>for</w:t>
      </w:r>
      <w:r w:rsidRPr="00976C98">
        <w:rPr>
          <w:spacing w:val="-3"/>
          <w:szCs w:val="22"/>
        </w:rPr>
        <w:t xml:space="preserve"> </w:t>
      </w:r>
      <w:r w:rsidRPr="00976C98">
        <w:rPr>
          <w:spacing w:val="-1"/>
          <w:szCs w:val="22"/>
        </w:rPr>
        <w:t>numbers</w:t>
      </w:r>
      <w:r w:rsidRPr="00976C98">
        <w:rPr>
          <w:spacing w:val="-2"/>
          <w:szCs w:val="22"/>
        </w:rPr>
        <w:t xml:space="preserve"> </w:t>
      </w:r>
      <w:r w:rsidRPr="00976C98">
        <w:rPr>
          <w:spacing w:val="-1"/>
          <w:szCs w:val="22"/>
        </w:rPr>
        <w:t>associated</w:t>
      </w:r>
      <w:r w:rsidRPr="00976C98">
        <w:rPr>
          <w:szCs w:val="22"/>
        </w:rPr>
        <w:t xml:space="preserve"> </w:t>
      </w:r>
      <w:r w:rsidRPr="00976C98">
        <w:rPr>
          <w:spacing w:val="-1"/>
          <w:szCs w:val="22"/>
        </w:rPr>
        <w:t>with</w:t>
      </w:r>
      <w:r w:rsidRPr="00976C98">
        <w:rPr>
          <w:szCs w:val="22"/>
        </w:rPr>
        <w:t xml:space="preserve"> </w:t>
      </w:r>
      <w:r w:rsidRPr="00976C98">
        <w:rPr>
          <w:spacing w:val="-1"/>
          <w:szCs w:val="22"/>
        </w:rPr>
        <w:t>public</w:t>
      </w:r>
      <w:r w:rsidRPr="00976C98">
        <w:rPr>
          <w:spacing w:val="35"/>
          <w:szCs w:val="22"/>
        </w:rPr>
        <w:t xml:space="preserve"> </w:t>
      </w:r>
      <w:r w:rsidRPr="00976C98">
        <w:rPr>
          <w:spacing w:val="-1"/>
          <w:szCs w:val="22"/>
        </w:rPr>
        <w:t>service</w:t>
      </w:r>
      <w:r w:rsidRPr="00976C98">
        <w:rPr>
          <w:szCs w:val="22"/>
        </w:rPr>
        <w:t xml:space="preserve"> </w:t>
      </w:r>
      <w:r w:rsidRPr="00976C98">
        <w:rPr>
          <w:spacing w:val="-1"/>
          <w:szCs w:val="22"/>
        </w:rPr>
        <w:t>emergency</w:t>
      </w:r>
      <w:r w:rsidRPr="00976C98">
        <w:rPr>
          <w:spacing w:val="-2"/>
          <w:szCs w:val="22"/>
        </w:rPr>
        <w:t xml:space="preserve"> </w:t>
      </w:r>
      <w:r w:rsidRPr="00976C98">
        <w:rPr>
          <w:spacing w:val="-1"/>
          <w:szCs w:val="22"/>
        </w:rPr>
        <w:t>applications</w:t>
      </w:r>
      <w:r w:rsidRPr="00976C98">
        <w:rPr>
          <w:spacing w:val="1"/>
          <w:szCs w:val="22"/>
        </w:rPr>
        <w:t xml:space="preserve"> </w:t>
      </w:r>
      <w:r w:rsidRPr="00976C98">
        <w:rPr>
          <w:spacing w:val="-2"/>
          <w:szCs w:val="22"/>
        </w:rPr>
        <w:t>or</w:t>
      </w:r>
      <w:r w:rsidRPr="00976C98">
        <w:rPr>
          <w:spacing w:val="-1"/>
          <w:szCs w:val="22"/>
        </w:rPr>
        <w:t xml:space="preserve"> </w:t>
      </w:r>
      <w:r w:rsidRPr="00976C98">
        <w:rPr>
          <w:szCs w:val="22"/>
        </w:rPr>
        <w:t>for</w:t>
      </w:r>
      <w:r w:rsidRPr="00976C98">
        <w:rPr>
          <w:spacing w:val="-1"/>
          <w:szCs w:val="22"/>
        </w:rPr>
        <w:t xml:space="preserve"> numbers</w:t>
      </w:r>
      <w:r w:rsidRPr="00976C98">
        <w:rPr>
          <w:spacing w:val="-2"/>
          <w:szCs w:val="22"/>
        </w:rPr>
        <w:t xml:space="preserve"> </w:t>
      </w:r>
      <w:r w:rsidRPr="00976C98">
        <w:rPr>
          <w:spacing w:val="-1"/>
          <w:szCs w:val="22"/>
        </w:rPr>
        <w:t>advertised</w:t>
      </w:r>
      <w:r w:rsidRPr="00976C98">
        <w:rPr>
          <w:szCs w:val="22"/>
        </w:rPr>
        <w:t xml:space="preserve"> </w:t>
      </w:r>
      <w:r w:rsidRPr="00976C98">
        <w:rPr>
          <w:spacing w:val="-1"/>
          <w:szCs w:val="22"/>
        </w:rPr>
        <w:t>in</w:t>
      </w:r>
      <w:r w:rsidRPr="00976C98">
        <w:rPr>
          <w:szCs w:val="22"/>
        </w:rPr>
        <w:t xml:space="preserve"> </w:t>
      </w:r>
      <w:r w:rsidRPr="00976C98">
        <w:rPr>
          <w:spacing w:val="-1"/>
          <w:szCs w:val="22"/>
        </w:rPr>
        <w:t>directories</w:t>
      </w:r>
      <w:r w:rsidRPr="00976C98">
        <w:rPr>
          <w:spacing w:val="-2"/>
          <w:szCs w:val="22"/>
        </w:rPr>
        <w:t xml:space="preserve"> </w:t>
      </w:r>
      <w:r w:rsidRPr="00976C98">
        <w:rPr>
          <w:spacing w:val="-1"/>
          <w:szCs w:val="22"/>
        </w:rPr>
        <w:t>for</w:t>
      </w:r>
      <w:r w:rsidRPr="00976C98">
        <w:rPr>
          <w:spacing w:val="2"/>
          <w:szCs w:val="22"/>
        </w:rPr>
        <w:t xml:space="preserve"> </w:t>
      </w:r>
      <w:r w:rsidRPr="00976C98">
        <w:rPr>
          <w:spacing w:val="-2"/>
          <w:szCs w:val="22"/>
        </w:rPr>
        <w:t>which</w:t>
      </w:r>
      <w:r w:rsidRPr="00976C98">
        <w:rPr>
          <w:spacing w:val="41"/>
          <w:szCs w:val="22"/>
        </w:rPr>
        <w:t xml:space="preserve"> </w:t>
      </w:r>
      <w:r w:rsidRPr="00976C98">
        <w:rPr>
          <w:spacing w:val="-1"/>
          <w:szCs w:val="22"/>
        </w:rPr>
        <w:t>customers</w:t>
      </w:r>
      <w:r w:rsidRPr="00976C98">
        <w:rPr>
          <w:spacing w:val="-2"/>
          <w:szCs w:val="22"/>
        </w:rPr>
        <w:t xml:space="preserve"> have</w:t>
      </w:r>
      <w:r w:rsidRPr="00976C98">
        <w:rPr>
          <w:szCs w:val="22"/>
        </w:rPr>
        <w:t xml:space="preserve"> </w:t>
      </w:r>
      <w:r w:rsidRPr="00976C98">
        <w:rPr>
          <w:spacing w:val="-1"/>
          <w:szCs w:val="22"/>
        </w:rPr>
        <w:t>requested</w:t>
      </w:r>
      <w:r w:rsidRPr="00976C98">
        <w:rPr>
          <w:szCs w:val="22"/>
        </w:rPr>
        <w:t xml:space="preserve"> </w:t>
      </w:r>
      <w:r w:rsidRPr="00976C98">
        <w:rPr>
          <w:spacing w:val="-1"/>
          <w:szCs w:val="22"/>
        </w:rPr>
        <w:t>reference</w:t>
      </w:r>
      <w:r w:rsidRPr="00976C98">
        <w:rPr>
          <w:spacing w:val="-2"/>
          <w:szCs w:val="22"/>
        </w:rPr>
        <w:t xml:space="preserve"> of</w:t>
      </w:r>
      <w:r w:rsidRPr="00976C98">
        <w:rPr>
          <w:spacing w:val="2"/>
          <w:szCs w:val="22"/>
        </w:rPr>
        <w:t xml:space="preserve"> </w:t>
      </w:r>
      <w:r w:rsidRPr="00976C98">
        <w:rPr>
          <w:spacing w:val="-1"/>
          <w:szCs w:val="22"/>
        </w:rPr>
        <w:t>calls;</w:t>
      </w:r>
    </w:p>
    <w:p w14:paraId="1E7C835E" w14:textId="77777777" w:rsidR="000C6C26" w:rsidRPr="00976C98" w:rsidRDefault="000C6C26" w:rsidP="007D2B65">
      <w:pPr>
        <w:pStyle w:val="BodyText"/>
        <w:widowControl w:val="0"/>
        <w:numPr>
          <w:ilvl w:val="1"/>
          <w:numId w:val="49"/>
        </w:numPr>
        <w:tabs>
          <w:tab w:val="left" w:pos="1561"/>
        </w:tabs>
        <w:ind w:right="505" w:hanging="720"/>
        <w:jc w:val="left"/>
        <w:rPr>
          <w:szCs w:val="22"/>
        </w:rPr>
      </w:pPr>
      <w:r w:rsidRPr="00976C98">
        <w:rPr>
          <w:spacing w:val="-1"/>
          <w:szCs w:val="22"/>
        </w:rPr>
        <w:t>shall</w:t>
      </w:r>
      <w:r w:rsidRPr="00976C98">
        <w:rPr>
          <w:szCs w:val="22"/>
        </w:rPr>
        <w:t xml:space="preserve"> </w:t>
      </w:r>
      <w:r w:rsidRPr="00976C98">
        <w:rPr>
          <w:spacing w:val="-1"/>
          <w:szCs w:val="22"/>
        </w:rPr>
        <w:t>return</w:t>
      </w:r>
      <w:r w:rsidRPr="00976C98">
        <w:rPr>
          <w:szCs w:val="22"/>
        </w:rPr>
        <w:t xml:space="preserve"> </w:t>
      </w:r>
      <w:r w:rsidRPr="00976C98">
        <w:rPr>
          <w:spacing w:val="-1"/>
          <w:szCs w:val="22"/>
        </w:rPr>
        <w:t>all</w:t>
      </w:r>
      <w:r w:rsidRPr="00976C98">
        <w:rPr>
          <w:szCs w:val="22"/>
        </w:rPr>
        <w:t xml:space="preserve"> </w:t>
      </w:r>
      <w:r w:rsidRPr="00976C98">
        <w:rPr>
          <w:spacing w:val="-1"/>
          <w:szCs w:val="22"/>
        </w:rPr>
        <w:t xml:space="preserve">CO </w:t>
      </w:r>
      <w:r w:rsidRPr="00976C98">
        <w:rPr>
          <w:spacing w:val="-2"/>
          <w:szCs w:val="22"/>
        </w:rPr>
        <w:t>Codes</w:t>
      </w:r>
      <w:r w:rsidRPr="00976C98">
        <w:rPr>
          <w:spacing w:val="1"/>
          <w:szCs w:val="22"/>
        </w:rPr>
        <w:t xml:space="preserve"> </w:t>
      </w:r>
      <w:r w:rsidRPr="00976C98">
        <w:rPr>
          <w:spacing w:val="-1"/>
          <w:szCs w:val="22"/>
        </w:rPr>
        <w:t>that</w:t>
      </w:r>
      <w:r w:rsidRPr="00976C98">
        <w:rPr>
          <w:spacing w:val="2"/>
          <w:szCs w:val="22"/>
        </w:rPr>
        <w:t xml:space="preserve"> </w:t>
      </w:r>
      <w:r w:rsidRPr="00976C98">
        <w:rPr>
          <w:spacing w:val="-1"/>
          <w:szCs w:val="22"/>
        </w:rPr>
        <w:t>are</w:t>
      </w:r>
      <w:r w:rsidRPr="00976C98">
        <w:rPr>
          <w:szCs w:val="22"/>
        </w:rPr>
        <w:t xml:space="preserve"> </w:t>
      </w:r>
      <w:r w:rsidRPr="00976C98">
        <w:rPr>
          <w:spacing w:val="-2"/>
          <w:szCs w:val="22"/>
        </w:rPr>
        <w:t>not</w:t>
      </w:r>
      <w:r w:rsidRPr="00976C98">
        <w:rPr>
          <w:spacing w:val="2"/>
          <w:szCs w:val="22"/>
        </w:rPr>
        <w:t xml:space="preserve"> </w:t>
      </w:r>
      <w:r w:rsidRPr="00976C98">
        <w:rPr>
          <w:spacing w:val="-2"/>
          <w:szCs w:val="22"/>
        </w:rPr>
        <w:t>being</w:t>
      </w:r>
      <w:r w:rsidRPr="00976C98">
        <w:rPr>
          <w:szCs w:val="22"/>
        </w:rPr>
        <w:t xml:space="preserve"> </w:t>
      </w:r>
      <w:r w:rsidRPr="00976C98">
        <w:rPr>
          <w:spacing w:val="-1"/>
          <w:szCs w:val="22"/>
        </w:rPr>
        <w:t>used,</w:t>
      </w:r>
      <w:r w:rsidRPr="00976C98">
        <w:rPr>
          <w:spacing w:val="2"/>
          <w:szCs w:val="22"/>
        </w:rPr>
        <w:t xml:space="preserve"> </w:t>
      </w:r>
      <w:r w:rsidRPr="00976C98">
        <w:rPr>
          <w:spacing w:val="-2"/>
          <w:szCs w:val="22"/>
        </w:rPr>
        <w:t>nor</w:t>
      </w:r>
      <w:r w:rsidRPr="00976C98">
        <w:rPr>
          <w:spacing w:val="2"/>
          <w:szCs w:val="22"/>
        </w:rPr>
        <w:t xml:space="preserve"> </w:t>
      </w:r>
      <w:r w:rsidRPr="00976C98">
        <w:rPr>
          <w:spacing w:val="-1"/>
          <w:szCs w:val="22"/>
        </w:rPr>
        <w:t>intended</w:t>
      </w:r>
      <w:r w:rsidRPr="00976C98">
        <w:rPr>
          <w:spacing w:val="-2"/>
          <w:szCs w:val="22"/>
        </w:rPr>
        <w:t xml:space="preserve"> </w:t>
      </w:r>
      <w:r w:rsidRPr="00976C98">
        <w:rPr>
          <w:szCs w:val="22"/>
        </w:rPr>
        <w:t>to</w:t>
      </w:r>
      <w:r w:rsidRPr="00976C98">
        <w:rPr>
          <w:spacing w:val="-2"/>
          <w:szCs w:val="22"/>
        </w:rPr>
        <w:t xml:space="preserve"> </w:t>
      </w:r>
      <w:r w:rsidRPr="00976C98">
        <w:rPr>
          <w:spacing w:val="-1"/>
          <w:szCs w:val="22"/>
        </w:rPr>
        <w:t>be</w:t>
      </w:r>
      <w:r w:rsidRPr="00976C98">
        <w:rPr>
          <w:spacing w:val="-2"/>
          <w:szCs w:val="22"/>
        </w:rPr>
        <w:t xml:space="preserve"> </w:t>
      </w:r>
      <w:r w:rsidRPr="00976C98">
        <w:rPr>
          <w:spacing w:val="-1"/>
          <w:szCs w:val="22"/>
        </w:rPr>
        <w:t>used</w:t>
      </w:r>
      <w:r w:rsidRPr="00976C98">
        <w:rPr>
          <w:spacing w:val="-2"/>
          <w:szCs w:val="22"/>
        </w:rPr>
        <w:t xml:space="preserve"> </w:t>
      </w:r>
      <w:r w:rsidRPr="00976C98">
        <w:rPr>
          <w:szCs w:val="22"/>
        </w:rPr>
        <w:t>to</w:t>
      </w:r>
      <w:r w:rsidRPr="00976C98">
        <w:rPr>
          <w:spacing w:val="57"/>
          <w:szCs w:val="22"/>
        </w:rPr>
        <w:t xml:space="preserve"> </w:t>
      </w:r>
      <w:r w:rsidRPr="00976C98">
        <w:rPr>
          <w:spacing w:val="-1"/>
          <w:szCs w:val="22"/>
        </w:rPr>
        <w:t>directly</w:t>
      </w:r>
      <w:r w:rsidRPr="00976C98">
        <w:rPr>
          <w:spacing w:val="-2"/>
          <w:szCs w:val="22"/>
        </w:rPr>
        <w:t xml:space="preserve"> </w:t>
      </w:r>
      <w:r w:rsidRPr="00976C98">
        <w:rPr>
          <w:spacing w:val="-1"/>
          <w:szCs w:val="22"/>
        </w:rPr>
        <w:t>serve</w:t>
      </w:r>
      <w:r w:rsidRPr="00976C98">
        <w:rPr>
          <w:szCs w:val="22"/>
        </w:rPr>
        <w:t xml:space="preserve"> </w:t>
      </w:r>
      <w:r w:rsidRPr="00976C98">
        <w:rPr>
          <w:spacing w:val="-1"/>
          <w:szCs w:val="22"/>
        </w:rPr>
        <w:t>customers</w:t>
      </w:r>
      <w:r w:rsidRPr="00976C98">
        <w:rPr>
          <w:spacing w:val="-2"/>
          <w:szCs w:val="22"/>
        </w:rPr>
        <w:t xml:space="preserve"> </w:t>
      </w:r>
      <w:r w:rsidRPr="00976C98">
        <w:rPr>
          <w:szCs w:val="22"/>
        </w:rPr>
        <w:t>to</w:t>
      </w:r>
      <w:r w:rsidRPr="00976C98">
        <w:rPr>
          <w:spacing w:val="-2"/>
          <w:szCs w:val="22"/>
        </w:rPr>
        <w:t xml:space="preserve"> </w:t>
      </w:r>
      <w:r w:rsidRPr="00976C98">
        <w:rPr>
          <w:szCs w:val="22"/>
        </w:rPr>
        <w:t xml:space="preserve">the </w:t>
      </w:r>
      <w:r w:rsidRPr="00976C98">
        <w:rPr>
          <w:spacing w:val="-1"/>
          <w:szCs w:val="22"/>
        </w:rPr>
        <w:t>assignment pool</w:t>
      </w:r>
      <w:r w:rsidRPr="00976C98">
        <w:rPr>
          <w:szCs w:val="22"/>
        </w:rPr>
        <w:t xml:space="preserve"> </w:t>
      </w:r>
      <w:r w:rsidRPr="00976C98">
        <w:rPr>
          <w:spacing w:val="-1"/>
          <w:szCs w:val="22"/>
        </w:rPr>
        <w:t>within</w:t>
      </w:r>
      <w:r w:rsidRPr="00976C98">
        <w:rPr>
          <w:szCs w:val="22"/>
        </w:rPr>
        <w:t xml:space="preserve"> </w:t>
      </w:r>
      <w:r w:rsidRPr="00976C98">
        <w:rPr>
          <w:spacing w:val="-1"/>
          <w:szCs w:val="22"/>
        </w:rPr>
        <w:t>two</w:t>
      </w:r>
      <w:r w:rsidRPr="00976C98">
        <w:rPr>
          <w:szCs w:val="22"/>
        </w:rPr>
        <w:t xml:space="preserve"> </w:t>
      </w:r>
      <w:r w:rsidRPr="00976C98">
        <w:rPr>
          <w:spacing w:val="-1"/>
          <w:szCs w:val="22"/>
        </w:rPr>
        <w:t>months</w:t>
      </w:r>
      <w:r w:rsidRPr="00976C98">
        <w:rPr>
          <w:spacing w:val="-2"/>
          <w:szCs w:val="22"/>
        </w:rPr>
        <w:t xml:space="preserve"> </w:t>
      </w:r>
      <w:r w:rsidRPr="00976C98">
        <w:rPr>
          <w:spacing w:val="-1"/>
          <w:szCs w:val="22"/>
        </w:rPr>
        <w:t>(e.g., plant</w:t>
      </w:r>
      <w:r w:rsidRPr="00976C98">
        <w:rPr>
          <w:spacing w:val="36"/>
          <w:szCs w:val="22"/>
        </w:rPr>
        <w:t xml:space="preserve"> </w:t>
      </w:r>
      <w:r w:rsidRPr="00976C98">
        <w:rPr>
          <w:szCs w:val="22"/>
        </w:rPr>
        <w:t>test</w:t>
      </w:r>
      <w:r w:rsidRPr="00976C98">
        <w:rPr>
          <w:spacing w:val="-1"/>
          <w:szCs w:val="22"/>
        </w:rPr>
        <w:t xml:space="preserve"> codes</w:t>
      </w:r>
      <w:proofErr w:type="gramStart"/>
      <w:r w:rsidRPr="00976C98">
        <w:rPr>
          <w:spacing w:val="-1"/>
          <w:szCs w:val="22"/>
        </w:rPr>
        <w:t>);</w:t>
      </w:r>
      <w:proofErr w:type="gramEnd"/>
    </w:p>
    <w:p w14:paraId="29C87D06" w14:textId="77777777" w:rsidR="000C6C26" w:rsidRPr="00976C98" w:rsidRDefault="000C6C26" w:rsidP="007D2B65">
      <w:pPr>
        <w:pStyle w:val="BodyText"/>
        <w:widowControl w:val="0"/>
        <w:numPr>
          <w:ilvl w:val="1"/>
          <w:numId w:val="49"/>
        </w:numPr>
        <w:tabs>
          <w:tab w:val="left" w:pos="1561"/>
        </w:tabs>
        <w:spacing w:before="1"/>
        <w:ind w:right="506" w:hanging="720"/>
        <w:jc w:val="left"/>
        <w:rPr>
          <w:szCs w:val="22"/>
        </w:rPr>
      </w:pPr>
      <w:r w:rsidRPr="00976C98">
        <w:rPr>
          <w:spacing w:val="-1"/>
          <w:szCs w:val="22"/>
        </w:rPr>
        <w:t>should</w:t>
      </w:r>
      <w:r w:rsidRPr="00976C98">
        <w:rPr>
          <w:szCs w:val="22"/>
        </w:rPr>
        <w:t xml:space="preserve"> </w:t>
      </w:r>
      <w:r w:rsidRPr="00976C98">
        <w:rPr>
          <w:spacing w:val="-2"/>
          <w:szCs w:val="22"/>
        </w:rPr>
        <w:t>work</w:t>
      </w:r>
      <w:r w:rsidRPr="00976C98">
        <w:rPr>
          <w:spacing w:val="1"/>
          <w:szCs w:val="22"/>
        </w:rPr>
        <w:t xml:space="preserve"> </w:t>
      </w:r>
      <w:r w:rsidRPr="00976C98">
        <w:rPr>
          <w:spacing w:val="-1"/>
          <w:szCs w:val="22"/>
        </w:rPr>
        <w:t>towards,</w:t>
      </w:r>
      <w:r w:rsidRPr="00976C98">
        <w:rPr>
          <w:spacing w:val="2"/>
          <w:szCs w:val="22"/>
        </w:rPr>
        <w:t xml:space="preserve"> </w:t>
      </w:r>
      <w:r w:rsidRPr="00976C98">
        <w:rPr>
          <w:spacing w:val="-2"/>
          <w:szCs w:val="22"/>
        </w:rPr>
        <w:t>and</w:t>
      </w:r>
      <w:r w:rsidRPr="00976C98">
        <w:rPr>
          <w:szCs w:val="22"/>
        </w:rPr>
        <w:t xml:space="preserve"> </w:t>
      </w:r>
      <w:r w:rsidRPr="00976C98">
        <w:rPr>
          <w:spacing w:val="-1"/>
          <w:szCs w:val="22"/>
        </w:rPr>
        <w:t>encourage</w:t>
      </w:r>
      <w:r w:rsidRPr="00976C98">
        <w:rPr>
          <w:spacing w:val="-2"/>
          <w:szCs w:val="22"/>
        </w:rPr>
        <w:t xml:space="preserve"> </w:t>
      </w:r>
      <w:r w:rsidRPr="00976C98">
        <w:rPr>
          <w:spacing w:val="-1"/>
          <w:szCs w:val="22"/>
        </w:rPr>
        <w:t>existing</w:t>
      </w:r>
      <w:r w:rsidRPr="00976C98">
        <w:rPr>
          <w:szCs w:val="22"/>
        </w:rPr>
        <w:t xml:space="preserve"> </w:t>
      </w:r>
      <w:r w:rsidRPr="00976C98">
        <w:rPr>
          <w:spacing w:val="-1"/>
          <w:szCs w:val="22"/>
        </w:rPr>
        <w:t xml:space="preserve">customers, </w:t>
      </w:r>
      <w:r w:rsidRPr="00976C98">
        <w:rPr>
          <w:szCs w:val="22"/>
        </w:rPr>
        <w:t>to</w:t>
      </w:r>
      <w:r w:rsidRPr="00976C98">
        <w:rPr>
          <w:spacing w:val="-2"/>
          <w:szCs w:val="22"/>
        </w:rPr>
        <w:t xml:space="preserve"> </w:t>
      </w:r>
      <w:r w:rsidRPr="00976C98">
        <w:rPr>
          <w:spacing w:val="-1"/>
          <w:szCs w:val="22"/>
        </w:rPr>
        <w:t>either</w:t>
      </w:r>
      <w:r w:rsidRPr="00976C98">
        <w:rPr>
          <w:spacing w:val="2"/>
          <w:szCs w:val="22"/>
        </w:rPr>
        <w:t xml:space="preserve"> </w:t>
      </w:r>
      <w:r w:rsidRPr="00976C98">
        <w:rPr>
          <w:spacing w:val="-1"/>
          <w:szCs w:val="22"/>
        </w:rPr>
        <w:t>activate</w:t>
      </w:r>
      <w:r w:rsidRPr="00976C98">
        <w:rPr>
          <w:szCs w:val="22"/>
        </w:rPr>
        <w:t xml:space="preserve"> </w:t>
      </w:r>
      <w:r w:rsidRPr="00976C98">
        <w:rPr>
          <w:spacing w:val="-1"/>
          <w:szCs w:val="22"/>
        </w:rPr>
        <w:t>or</w:t>
      </w:r>
      <w:r w:rsidRPr="00976C98">
        <w:rPr>
          <w:spacing w:val="42"/>
          <w:szCs w:val="22"/>
        </w:rPr>
        <w:t xml:space="preserve"> </w:t>
      </w:r>
      <w:r w:rsidRPr="00976C98">
        <w:rPr>
          <w:spacing w:val="-1"/>
          <w:szCs w:val="22"/>
        </w:rPr>
        <w:t>return</w:t>
      </w:r>
      <w:r w:rsidRPr="00976C98">
        <w:rPr>
          <w:spacing w:val="-2"/>
          <w:szCs w:val="22"/>
        </w:rPr>
        <w:t xml:space="preserve"> </w:t>
      </w:r>
      <w:r w:rsidRPr="00976C98">
        <w:rPr>
          <w:szCs w:val="22"/>
        </w:rPr>
        <w:t>the</w:t>
      </w:r>
      <w:r w:rsidRPr="00976C98">
        <w:rPr>
          <w:spacing w:val="-2"/>
          <w:szCs w:val="22"/>
        </w:rPr>
        <w:t xml:space="preserve"> </w:t>
      </w:r>
      <w:r w:rsidRPr="00976C98">
        <w:rPr>
          <w:spacing w:val="-1"/>
          <w:szCs w:val="22"/>
        </w:rPr>
        <w:t>reserved</w:t>
      </w:r>
      <w:r w:rsidRPr="00976C98">
        <w:rPr>
          <w:szCs w:val="22"/>
        </w:rPr>
        <w:t xml:space="preserve"> </w:t>
      </w:r>
      <w:r w:rsidRPr="00976C98">
        <w:rPr>
          <w:spacing w:val="-2"/>
          <w:szCs w:val="22"/>
        </w:rPr>
        <w:t>numbers</w:t>
      </w:r>
      <w:r w:rsidRPr="00976C98">
        <w:rPr>
          <w:spacing w:val="1"/>
          <w:szCs w:val="22"/>
        </w:rPr>
        <w:t xml:space="preserve"> </w:t>
      </w:r>
      <w:r w:rsidRPr="00976C98">
        <w:rPr>
          <w:szCs w:val="22"/>
        </w:rPr>
        <w:t>to</w:t>
      </w:r>
      <w:r w:rsidRPr="00976C98">
        <w:rPr>
          <w:spacing w:val="-2"/>
          <w:szCs w:val="22"/>
        </w:rPr>
        <w:t xml:space="preserve"> </w:t>
      </w:r>
      <w:r w:rsidRPr="00976C98">
        <w:rPr>
          <w:spacing w:val="-1"/>
          <w:szCs w:val="22"/>
        </w:rPr>
        <w:t>bring</w:t>
      </w:r>
      <w:r w:rsidRPr="00976C98">
        <w:rPr>
          <w:szCs w:val="22"/>
        </w:rPr>
        <w:t xml:space="preserve"> the</w:t>
      </w:r>
      <w:r w:rsidRPr="00976C98">
        <w:rPr>
          <w:spacing w:val="-2"/>
          <w:szCs w:val="22"/>
        </w:rPr>
        <w:t xml:space="preserve"> </w:t>
      </w:r>
      <w:r w:rsidRPr="00976C98">
        <w:rPr>
          <w:spacing w:val="-1"/>
          <w:szCs w:val="22"/>
        </w:rPr>
        <w:t>reserved</w:t>
      </w:r>
      <w:r w:rsidRPr="00976C98">
        <w:rPr>
          <w:szCs w:val="22"/>
        </w:rPr>
        <w:t xml:space="preserve"> </w:t>
      </w:r>
      <w:r w:rsidRPr="00976C98">
        <w:rPr>
          <w:spacing w:val="-1"/>
          <w:szCs w:val="22"/>
        </w:rPr>
        <w:t>quantity</w:t>
      </w:r>
      <w:r w:rsidRPr="00976C98">
        <w:rPr>
          <w:spacing w:val="-2"/>
          <w:szCs w:val="22"/>
        </w:rPr>
        <w:t xml:space="preserve"> down</w:t>
      </w:r>
      <w:r w:rsidRPr="00976C98">
        <w:rPr>
          <w:szCs w:val="22"/>
        </w:rPr>
        <w:t xml:space="preserve"> to a</w:t>
      </w:r>
      <w:r w:rsidRPr="00976C98">
        <w:rPr>
          <w:spacing w:val="45"/>
          <w:szCs w:val="22"/>
        </w:rPr>
        <w:t xml:space="preserve"> </w:t>
      </w:r>
      <w:r w:rsidRPr="00976C98">
        <w:rPr>
          <w:spacing w:val="-1"/>
          <w:szCs w:val="22"/>
        </w:rPr>
        <w:t>maximum</w:t>
      </w:r>
      <w:r w:rsidRPr="00976C98">
        <w:rPr>
          <w:spacing w:val="2"/>
          <w:szCs w:val="22"/>
        </w:rPr>
        <w:t xml:space="preserve"> </w:t>
      </w:r>
      <w:r w:rsidRPr="00976C98">
        <w:rPr>
          <w:spacing w:val="-2"/>
          <w:szCs w:val="22"/>
        </w:rPr>
        <w:t>of</w:t>
      </w:r>
      <w:r w:rsidRPr="00976C98">
        <w:rPr>
          <w:spacing w:val="2"/>
          <w:szCs w:val="22"/>
        </w:rPr>
        <w:t xml:space="preserve"> </w:t>
      </w:r>
      <w:r w:rsidRPr="00976C98">
        <w:rPr>
          <w:spacing w:val="-2"/>
          <w:szCs w:val="22"/>
        </w:rPr>
        <w:t>10%</w:t>
      </w:r>
      <w:r w:rsidRPr="00976C98">
        <w:rPr>
          <w:spacing w:val="1"/>
          <w:szCs w:val="22"/>
        </w:rPr>
        <w:t xml:space="preserve"> </w:t>
      </w:r>
      <w:r w:rsidRPr="00976C98">
        <w:rPr>
          <w:spacing w:val="-2"/>
          <w:szCs w:val="22"/>
        </w:rPr>
        <w:t>of</w:t>
      </w:r>
      <w:r w:rsidRPr="00976C98">
        <w:rPr>
          <w:spacing w:val="-1"/>
          <w:szCs w:val="22"/>
        </w:rPr>
        <w:t xml:space="preserve"> </w:t>
      </w:r>
      <w:r w:rsidRPr="00976C98">
        <w:rPr>
          <w:szCs w:val="22"/>
        </w:rPr>
        <w:t>the</w:t>
      </w:r>
      <w:r w:rsidRPr="00976C98">
        <w:rPr>
          <w:spacing w:val="-4"/>
          <w:szCs w:val="22"/>
        </w:rPr>
        <w:t xml:space="preserve"> </w:t>
      </w:r>
      <w:r w:rsidRPr="00976C98">
        <w:rPr>
          <w:spacing w:val="-1"/>
          <w:szCs w:val="22"/>
        </w:rPr>
        <w:t>quantity</w:t>
      </w:r>
      <w:r w:rsidRPr="00976C98">
        <w:rPr>
          <w:spacing w:val="-2"/>
          <w:szCs w:val="22"/>
        </w:rPr>
        <w:t xml:space="preserve"> of</w:t>
      </w:r>
      <w:r w:rsidRPr="00976C98">
        <w:rPr>
          <w:spacing w:val="2"/>
          <w:szCs w:val="22"/>
        </w:rPr>
        <w:t xml:space="preserve"> </w:t>
      </w:r>
      <w:r w:rsidRPr="00976C98">
        <w:rPr>
          <w:spacing w:val="-1"/>
          <w:szCs w:val="22"/>
        </w:rPr>
        <w:t>numbers</w:t>
      </w:r>
      <w:r w:rsidRPr="00976C98">
        <w:rPr>
          <w:spacing w:val="-2"/>
          <w:szCs w:val="22"/>
        </w:rPr>
        <w:t xml:space="preserve"> </w:t>
      </w:r>
      <w:r w:rsidRPr="00976C98">
        <w:rPr>
          <w:spacing w:val="-1"/>
          <w:szCs w:val="22"/>
        </w:rPr>
        <w:t>In-Service</w:t>
      </w:r>
      <w:r w:rsidRPr="00976C98">
        <w:rPr>
          <w:spacing w:val="-2"/>
          <w:szCs w:val="22"/>
        </w:rPr>
        <w:t xml:space="preserve"> </w:t>
      </w:r>
      <w:r w:rsidRPr="00976C98">
        <w:rPr>
          <w:szCs w:val="22"/>
        </w:rPr>
        <w:t>for</w:t>
      </w:r>
      <w:r w:rsidRPr="00976C98">
        <w:rPr>
          <w:spacing w:val="-1"/>
          <w:szCs w:val="22"/>
        </w:rPr>
        <w:t xml:space="preserve"> that</w:t>
      </w:r>
      <w:r w:rsidRPr="00976C98">
        <w:rPr>
          <w:spacing w:val="2"/>
          <w:szCs w:val="22"/>
        </w:rPr>
        <w:t xml:space="preserve"> </w:t>
      </w:r>
      <w:proofErr w:type="gramStart"/>
      <w:r w:rsidRPr="00976C98">
        <w:rPr>
          <w:spacing w:val="-1"/>
          <w:szCs w:val="22"/>
        </w:rPr>
        <w:t>customer;</w:t>
      </w:r>
      <w:proofErr w:type="gramEnd"/>
    </w:p>
    <w:p w14:paraId="0B711AC9" w14:textId="77777777" w:rsidR="000C6C26" w:rsidRPr="00976C98" w:rsidRDefault="000C6C26" w:rsidP="007D2B65">
      <w:pPr>
        <w:pStyle w:val="BodyText"/>
        <w:widowControl w:val="0"/>
        <w:numPr>
          <w:ilvl w:val="1"/>
          <w:numId w:val="49"/>
        </w:numPr>
        <w:tabs>
          <w:tab w:val="left" w:pos="1561"/>
        </w:tabs>
        <w:ind w:right="134" w:hanging="720"/>
        <w:jc w:val="left"/>
        <w:rPr>
          <w:spacing w:val="-1"/>
          <w:szCs w:val="22"/>
        </w:rPr>
      </w:pPr>
      <w:r w:rsidRPr="00976C98">
        <w:rPr>
          <w:spacing w:val="-1"/>
          <w:szCs w:val="22"/>
        </w:rPr>
        <w:t>shall</w:t>
      </w:r>
      <w:r w:rsidRPr="00976C98">
        <w:rPr>
          <w:szCs w:val="22"/>
        </w:rPr>
        <w:t xml:space="preserve"> </w:t>
      </w:r>
      <w:r w:rsidRPr="00976C98">
        <w:rPr>
          <w:spacing w:val="-1"/>
          <w:szCs w:val="22"/>
        </w:rPr>
        <w:t>not</w:t>
      </w:r>
      <w:r w:rsidRPr="00976C98">
        <w:rPr>
          <w:spacing w:val="2"/>
          <w:szCs w:val="22"/>
        </w:rPr>
        <w:t xml:space="preserve"> </w:t>
      </w:r>
      <w:r w:rsidRPr="00976C98">
        <w:rPr>
          <w:spacing w:val="-1"/>
          <w:szCs w:val="22"/>
        </w:rPr>
        <w:t>allow</w:t>
      </w:r>
      <w:r w:rsidRPr="00976C98">
        <w:rPr>
          <w:spacing w:val="-3"/>
          <w:szCs w:val="22"/>
        </w:rPr>
        <w:t xml:space="preserve"> </w:t>
      </w:r>
      <w:r w:rsidRPr="00976C98">
        <w:rPr>
          <w:szCs w:val="22"/>
        </w:rPr>
        <w:t>the</w:t>
      </w:r>
      <w:r w:rsidRPr="00976C98">
        <w:rPr>
          <w:spacing w:val="-2"/>
          <w:szCs w:val="22"/>
        </w:rPr>
        <w:t xml:space="preserve"> </w:t>
      </w:r>
      <w:r w:rsidRPr="00976C98">
        <w:rPr>
          <w:spacing w:val="-1"/>
          <w:szCs w:val="22"/>
        </w:rPr>
        <w:t>quantity</w:t>
      </w:r>
      <w:r w:rsidRPr="00976C98">
        <w:rPr>
          <w:spacing w:val="-2"/>
          <w:szCs w:val="22"/>
        </w:rPr>
        <w:t xml:space="preserve"> of</w:t>
      </w:r>
      <w:r w:rsidRPr="00976C98">
        <w:rPr>
          <w:spacing w:val="2"/>
          <w:szCs w:val="22"/>
        </w:rPr>
        <w:t xml:space="preserve"> </w:t>
      </w:r>
      <w:r w:rsidRPr="00976C98">
        <w:rPr>
          <w:spacing w:val="-1"/>
          <w:szCs w:val="22"/>
        </w:rPr>
        <w:t>reserved</w:t>
      </w:r>
      <w:r w:rsidRPr="00976C98">
        <w:rPr>
          <w:szCs w:val="22"/>
        </w:rPr>
        <w:t xml:space="preserve"> </w:t>
      </w:r>
      <w:r w:rsidRPr="00976C98">
        <w:rPr>
          <w:spacing w:val="-1"/>
          <w:szCs w:val="22"/>
        </w:rPr>
        <w:t>numbers</w:t>
      </w:r>
      <w:r w:rsidRPr="00976C98">
        <w:rPr>
          <w:spacing w:val="-4"/>
          <w:szCs w:val="22"/>
        </w:rPr>
        <w:t xml:space="preserve"> </w:t>
      </w:r>
      <w:r w:rsidRPr="00976C98">
        <w:rPr>
          <w:spacing w:val="-1"/>
          <w:szCs w:val="22"/>
        </w:rPr>
        <w:t>to</w:t>
      </w:r>
      <w:r w:rsidRPr="00976C98">
        <w:rPr>
          <w:szCs w:val="22"/>
        </w:rPr>
        <w:t xml:space="preserve"> </w:t>
      </w:r>
      <w:r w:rsidRPr="00976C98">
        <w:rPr>
          <w:spacing w:val="-1"/>
          <w:szCs w:val="22"/>
        </w:rPr>
        <w:t>be</w:t>
      </w:r>
      <w:r w:rsidRPr="00976C98">
        <w:rPr>
          <w:szCs w:val="22"/>
        </w:rPr>
        <w:t xml:space="preserve"> </w:t>
      </w:r>
      <w:r w:rsidRPr="00976C98">
        <w:rPr>
          <w:spacing w:val="-1"/>
          <w:szCs w:val="22"/>
        </w:rPr>
        <w:t>increased</w:t>
      </w:r>
      <w:r w:rsidRPr="00976C98">
        <w:rPr>
          <w:szCs w:val="22"/>
        </w:rPr>
        <w:t xml:space="preserve"> </w:t>
      </w:r>
      <w:r w:rsidRPr="00976C98">
        <w:rPr>
          <w:spacing w:val="-1"/>
          <w:szCs w:val="22"/>
        </w:rPr>
        <w:t>by</w:t>
      </w:r>
      <w:r w:rsidRPr="00976C98">
        <w:rPr>
          <w:spacing w:val="-2"/>
          <w:szCs w:val="22"/>
        </w:rPr>
        <w:t xml:space="preserve"> </w:t>
      </w:r>
      <w:r w:rsidRPr="00976C98">
        <w:rPr>
          <w:spacing w:val="-1"/>
          <w:szCs w:val="22"/>
        </w:rPr>
        <w:t>new</w:t>
      </w:r>
      <w:r w:rsidRPr="00976C98">
        <w:rPr>
          <w:spacing w:val="32"/>
          <w:szCs w:val="22"/>
        </w:rPr>
        <w:t xml:space="preserve"> </w:t>
      </w:r>
      <w:r w:rsidRPr="00976C98">
        <w:rPr>
          <w:spacing w:val="-1"/>
          <w:szCs w:val="22"/>
        </w:rPr>
        <w:t>reservation</w:t>
      </w:r>
      <w:r w:rsidRPr="00976C98">
        <w:rPr>
          <w:spacing w:val="-2"/>
          <w:szCs w:val="22"/>
        </w:rPr>
        <w:t xml:space="preserve"> </w:t>
      </w:r>
      <w:r w:rsidRPr="00976C98">
        <w:rPr>
          <w:spacing w:val="-1"/>
          <w:szCs w:val="22"/>
        </w:rPr>
        <w:t>requests</w:t>
      </w:r>
      <w:r w:rsidRPr="00976C98">
        <w:rPr>
          <w:spacing w:val="-2"/>
          <w:szCs w:val="22"/>
        </w:rPr>
        <w:t xml:space="preserve"> </w:t>
      </w:r>
      <w:r w:rsidRPr="00976C98">
        <w:rPr>
          <w:spacing w:val="-1"/>
          <w:szCs w:val="22"/>
        </w:rPr>
        <w:t>by</w:t>
      </w:r>
      <w:r w:rsidRPr="00976C98">
        <w:rPr>
          <w:spacing w:val="-4"/>
          <w:szCs w:val="22"/>
        </w:rPr>
        <w:t xml:space="preserve"> </w:t>
      </w:r>
      <w:r w:rsidRPr="00976C98">
        <w:rPr>
          <w:spacing w:val="-1"/>
          <w:szCs w:val="22"/>
        </w:rPr>
        <w:t>existing</w:t>
      </w:r>
      <w:r w:rsidRPr="00976C98">
        <w:rPr>
          <w:spacing w:val="3"/>
          <w:szCs w:val="22"/>
        </w:rPr>
        <w:t xml:space="preserve"> </w:t>
      </w:r>
      <w:r w:rsidRPr="00976C98">
        <w:rPr>
          <w:spacing w:val="-1"/>
          <w:szCs w:val="22"/>
        </w:rPr>
        <w:t>customers</w:t>
      </w:r>
      <w:r w:rsidRPr="00976C98">
        <w:rPr>
          <w:spacing w:val="-2"/>
          <w:szCs w:val="22"/>
        </w:rPr>
        <w:t xml:space="preserve"> </w:t>
      </w:r>
      <w:r w:rsidRPr="00976C98">
        <w:rPr>
          <w:szCs w:val="22"/>
        </w:rPr>
        <w:t>to</w:t>
      </w:r>
      <w:r w:rsidRPr="00976C98">
        <w:rPr>
          <w:spacing w:val="-2"/>
          <w:szCs w:val="22"/>
        </w:rPr>
        <w:t xml:space="preserve"> </w:t>
      </w:r>
      <w:r w:rsidRPr="00976C98">
        <w:rPr>
          <w:spacing w:val="-1"/>
          <w:szCs w:val="22"/>
        </w:rPr>
        <w:t>more</w:t>
      </w:r>
      <w:r w:rsidRPr="00976C98">
        <w:rPr>
          <w:spacing w:val="-2"/>
          <w:szCs w:val="22"/>
        </w:rPr>
        <w:t xml:space="preserve"> </w:t>
      </w:r>
      <w:r w:rsidRPr="00976C98">
        <w:rPr>
          <w:spacing w:val="-1"/>
          <w:szCs w:val="22"/>
        </w:rPr>
        <w:t>than</w:t>
      </w:r>
      <w:r w:rsidRPr="00976C98">
        <w:rPr>
          <w:szCs w:val="22"/>
        </w:rPr>
        <w:t xml:space="preserve"> </w:t>
      </w:r>
      <w:r w:rsidRPr="00976C98">
        <w:rPr>
          <w:spacing w:val="-2"/>
          <w:szCs w:val="22"/>
        </w:rPr>
        <w:t>10%</w:t>
      </w:r>
      <w:r w:rsidRPr="00976C98">
        <w:rPr>
          <w:spacing w:val="1"/>
          <w:szCs w:val="22"/>
        </w:rPr>
        <w:t xml:space="preserve"> </w:t>
      </w:r>
      <w:r w:rsidRPr="00976C98">
        <w:rPr>
          <w:spacing w:val="-2"/>
          <w:szCs w:val="22"/>
        </w:rPr>
        <w:t>of</w:t>
      </w:r>
      <w:r w:rsidRPr="00976C98">
        <w:rPr>
          <w:spacing w:val="-1"/>
          <w:szCs w:val="22"/>
        </w:rPr>
        <w:t xml:space="preserve"> </w:t>
      </w:r>
      <w:r w:rsidRPr="00976C98">
        <w:rPr>
          <w:szCs w:val="22"/>
        </w:rPr>
        <w:t>the</w:t>
      </w:r>
      <w:r w:rsidRPr="00976C98">
        <w:rPr>
          <w:spacing w:val="-2"/>
          <w:szCs w:val="22"/>
        </w:rPr>
        <w:t xml:space="preserve"> </w:t>
      </w:r>
      <w:r w:rsidRPr="00976C98">
        <w:rPr>
          <w:spacing w:val="-1"/>
          <w:szCs w:val="22"/>
        </w:rPr>
        <w:t>quantity</w:t>
      </w:r>
      <w:r w:rsidRPr="00976C98">
        <w:rPr>
          <w:spacing w:val="-2"/>
          <w:szCs w:val="22"/>
        </w:rPr>
        <w:t xml:space="preserve"> </w:t>
      </w:r>
      <w:r w:rsidRPr="00976C98">
        <w:rPr>
          <w:spacing w:val="-1"/>
          <w:szCs w:val="22"/>
        </w:rPr>
        <w:t>of</w:t>
      </w:r>
      <w:r w:rsidRPr="00976C98">
        <w:rPr>
          <w:spacing w:val="50"/>
          <w:szCs w:val="22"/>
        </w:rPr>
        <w:t xml:space="preserve"> </w:t>
      </w:r>
      <w:r w:rsidRPr="00976C98">
        <w:rPr>
          <w:spacing w:val="-1"/>
          <w:szCs w:val="22"/>
        </w:rPr>
        <w:t>numbers</w:t>
      </w:r>
      <w:r w:rsidRPr="00976C98">
        <w:rPr>
          <w:spacing w:val="-2"/>
          <w:szCs w:val="22"/>
        </w:rPr>
        <w:t xml:space="preserve"> </w:t>
      </w:r>
      <w:r w:rsidRPr="00976C98">
        <w:rPr>
          <w:spacing w:val="-1"/>
          <w:szCs w:val="22"/>
        </w:rPr>
        <w:t>in</w:t>
      </w:r>
      <w:r w:rsidRPr="00976C98">
        <w:rPr>
          <w:szCs w:val="22"/>
        </w:rPr>
        <w:t xml:space="preserve"> </w:t>
      </w:r>
      <w:r w:rsidRPr="00976C98">
        <w:rPr>
          <w:spacing w:val="-1"/>
          <w:szCs w:val="22"/>
        </w:rPr>
        <w:t>service</w:t>
      </w:r>
      <w:r w:rsidRPr="00976C98">
        <w:rPr>
          <w:spacing w:val="-2"/>
          <w:szCs w:val="22"/>
        </w:rPr>
        <w:t xml:space="preserve"> </w:t>
      </w:r>
      <w:r w:rsidRPr="00976C98">
        <w:rPr>
          <w:szCs w:val="22"/>
        </w:rPr>
        <w:t>for</w:t>
      </w:r>
      <w:r w:rsidRPr="00976C98">
        <w:rPr>
          <w:spacing w:val="-1"/>
          <w:szCs w:val="22"/>
        </w:rPr>
        <w:t xml:space="preserve"> that</w:t>
      </w:r>
      <w:r w:rsidRPr="00976C98">
        <w:rPr>
          <w:spacing w:val="2"/>
          <w:szCs w:val="22"/>
        </w:rPr>
        <w:t xml:space="preserve"> </w:t>
      </w:r>
      <w:r w:rsidRPr="00976C98">
        <w:rPr>
          <w:spacing w:val="-1"/>
          <w:szCs w:val="22"/>
        </w:rPr>
        <w:t xml:space="preserve">customer. </w:t>
      </w:r>
      <w:r w:rsidRPr="00976C98">
        <w:rPr>
          <w:szCs w:val="22"/>
        </w:rPr>
        <w:t>In</w:t>
      </w:r>
      <w:r w:rsidRPr="00976C98">
        <w:rPr>
          <w:spacing w:val="-2"/>
          <w:szCs w:val="22"/>
        </w:rPr>
        <w:t xml:space="preserve"> </w:t>
      </w:r>
      <w:r w:rsidRPr="00976C98">
        <w:rPr>
          <w:szCs w:val="22"/>
        </w:rPr>
        <w:t xml:space="preserve">the </w:t>
      </w:r>
      <w:r w:rsidRPr="00976C98">
        <w:rPr>
          <w:spacing w:val="-1"/>
          <w:szCs w:val="22"/>
        </w:rPr>
        <w:t>case</w:t>
      </w:r>
      <w:r w:rsidRPr="00976C98">
        <w:rPr>
          <w:spacing w:val="-2"/>
          <w:szCs w:val="22"/>
        </w:rPr>
        <w:t xml:space="preserve"> of</w:t>
      </w:r>
      <w:r w:rsidRPr="00976C98">
        <w:rPr>
          <w:spacing w:val="4"/>
          <w:szCs w:val="22"/>
        </w:rPr>
        <w:t xml:space="preserve"> </w:t>
      </w:r>
      <w:r w:rsidRPr="00976C98">
        <w:rPr>
          <w:spacing w:val="-1"/>
          <w:szCs w:val="22"/>
        </w:rPr>
        <w:t>new</w:t>
      </w:r>
      <w:r w:rsidRPr="00976C98">
        <w:rPr>
          <w:spacing w:val="-3"/>
          <w:szCs w:val="22"/>
        </w:rPr>
        <w:t xml:space="preserve"> </w:t>
      </w:r>
      <w:r w:rsidRPr="00976C98">
        <w:rPr>
          <w:spacing w:val="-1"/>
          <w:szCs w:val="22"/>
        </w:rPr>
        <w:t xml:space="preserve">customers, </w:t>
      </w:r>
      <w:r w:rsidRPr="00976C98">
        <w:rPr>
          <w:spacing w:val="-2"/>
          <w:szCs w:val="22"/>
        </w:rPr>
        <w:t>number</w:t>
      </w:r>
      <w:r w:rsidRPr="00976C98">
        <w:rPr>
          <w:spacing w:val="40"/>
          <w:szCs w:val="22"/>
        </w:rPr>
        <w:t xml:space="preserve"> </w:t>
      </w:r>
      <w:r w:rsidRPr="00976C98">
        <w:rPr>
          <w:spacing w:val="-1"/>
          <w:szCs w:val="22"/>
        </w:rPr>
        <w:t>reservations</w:t>
      </w:r>
      <w:r w:rsidRPr="00976C98">
        <w:rPr>
          <w:spacing w:val="1"/>
          <w:szCs w:val="22"/>
        </w:rPr>
        <w:t xml:space="preserve"> </w:t>
      </w:r>
      <w:r w:rsidRPr="00976C98">
        <w:rPr>
          <w:spacing w:val="-1"/>
          <w:szCs w:val="22"/>
        </w:rPr>
        <w:t>shall</w:t>
      </w:r>
      <w:r w:rsidRPr="00976C98">
        <w:rPr>
          <w:szCs w:val="22"/>
        </w:rPr>
        <w:t xml:space="preserve"> </w:t>
      </w:r>
      <w:r w:rsidRPr="00976C98">
        <w:rPr>
          <w:spacing w:val="-1"/>
          <w:szCs w:val="22"/>
        </w:rPr>
        <w:t>be</w:t>
      </w:r>
      <w:r w:rsidRPr="00976C98">
        <w:rPr>
          <w:spacing w:val="-2"/>
          <w:szCs w:val="22"/>
        </w:rPr>
        <w:t xml:space="preserve"> </w:t>
      </w:r>
      <w:r w:rsidRPr="00976C98">
        <w:rPr>
          <w:spacing w:val="-1"/>
          <w:szCs w:val="22"/>
        </w:rPr>
        <w:t>limited</w:t>
      </w:r>
      <w:r w:rsidRPr="00976C98">
        <w:rPr>
          <w:spacing w:val="-2"/>
          <w:szCs w:val="22"/>
        </w:rPr>
        <w:t xml:space="preserve"> </w:t>
      </w:r>
      <w:r w:rsidRPr="00976C98">
        <w:rPr>
          <w:szCs w:val="22"/>
        </w:rPr>
        <w:t xml:space="preserve">to </w:t>
      </w:r>
      <w:r w:rsidRPr="00976C98">
        <w:rPr>
          <w:spacing w:val="-2"/>
          <w:szCs w:val="22"/>
        </w:rPr>
        <w:t>10%</w:t>
      </w:r>
      <w:r w:rsidRPr="00976C98">
        <w:rPr>
          <w:spacing w:val="1"/>
          <w:szCs w:val="22"/>
        </w:rPr>
        <w:t xml:space="preserve"> </w:t>
      </w:r>
      <w:r w:rsidRPr="00976C98">
        <w:rPr>
          <w:spacing w:val="-2"/>
          <w:szCs w:val="22"/>
        </w:rPr>
        <w:t>of</w:t>
      </w:r>
      <w:r w:rsidRPr="00976C98">
        <w:rPr>
          <w:spacing w:val="-1"/>
          <w:szCs w:val="22"/>
        </w:rPr>
        <w:t xml:space="preserve"> </w:t>
      </w:r>
      <w:r w:rsidRPr="00976C98">
        <w:rPr>
          <w:szCs w:val="22"/>
        </w:rPr>
        <w:t>the</w:t>
      </w:r>
      <w:r w:rsidRPr="00976C98">
        <w:rPr>
          <w:spacing w:val="-2"/>
          <w:szCs w:val="22"/>
        </w:rPr>
        <w:t xml:space="preserve"> </w:t>
      </w:r>
      <w:r w:rsidRPr="00976C98">
        <w:rPr>
          <w:szCs w:val="22"/>
        </w:rPr>
        <w:t>total</w:t>
      </w:r>
      <w:r w:rsidRPr="00976C98">
        <w:rPr>
          <w:spacing w:val="-5"/>
          <w:szCs w:val="22"/>
        </w:rPr>
        <w:t xml:space="preserve"> </w:t>
      </w:r>
      <w:r w:rsidRPr="00976C98">
        <w:rPr>
          <w:spacing w:val="-1"/>
          <w:szCs w:val="22"/>
        </w:rPr>
        <w:t>quantity</w:t>
      </w:r>
      <w:r w:rsidRPr="00976C98">
        <w:rPr>
          <w:spacing w:val="-2"/>
          <w:szCs w:val="22"/>
        </w:rPr>
        <w:t xml:space="preserve"> of</w:t>
      </w:r>
      <w:r w:rsidRPr="00976C98">
        <w:rPr>
          <w:spacing w:val="2"/>
          <w:szCs w:val="22"/>
        </w:rPr>
        <w:t xml:space="preserve"> </w:t>
      </w:r>
      <w:r w:rsidRPr="00976C98">
        <w:rPr>
          <w:spacing w:val="-1"/>
          <w:szCs w:val="22"/>
        </w:rPr>
        <w:t>telephone</w:t>
      </w:r>
      <w:r w:rsidRPr="00976C98">
        <w:rPr>
          <w:szCs w:val="22"/>
        </w:rPr>
        <w:t xml:space="preserve"> </w:t>
      </w:r>
      <w:r w:rsidRPr="00976C98">
        <w:rPr>
          <w:spacing w:val="-2"/>
          <w:szCs w:val="22"/>
        </w:rPr>
        <w:t>numbers</w:t>
      </w:r>
      <w:r w:rsidRPr="00976C98">
        <w:rPr>
          <w:spacing w:val="61"/>
          <w:szCs w:val="22"/>
        </w:rPr>
        <w:t xml:space="preserve"> </w:t>
      </w:r>
      <w:r w:rsidRPr="00976C98">
        <w:rPr>
          <w:spacing w:val="-1"/>
          <w:szCs w:val="22"/>
        </w:rPr>
        <w:t xml:space="preserve">being placed into service for that </w:t>
      </w:r>
      <w:proofErr w:type="gramStart"/>
      <w:r w:rsidRPr="00976C98">
        <w:rPr>
          <w:spacing w:val="-1"/>
          <w:szCs w:val="22"/>
        </w:rPr>
        <w:t>customer;</w:t>
      </w:r>
      <w:proofErr w:type="gramEnd"/>
    </w:p>
    <w:p w14:paraId="0D1D4F10" w14:textId="395DF3C5" w:rsidR="000C6C26" w:rsidRPr="00976C98" w:rsidRDefault="000C6C26" w:rsidP="007D2B65">
      <w:pPr>
        <w:pStyle w:val="BodyText"/>
        <w:widowControl w:val="0"/>
        <w:numPr>
          <w:ilvl w:val="1"/>
          <w:numId w:val="49"/>
        </w:numPr>
        <w:tabs>
          <w:tab w:val="left" w:pos="1561"/>
        </w:tabs>
        <w:ind w:right="134" w:hanging="720"/>
        <w:jc w:val="left"/>
        <w:rPr>
          <w:szCs w:val="22"/>
        </w:rPr>
      </w:pPr>
      <w:r w:rsidRPr="00976C98">
        <w:rPr>
          <w:spacing w:val="-1"/>
          <w:szCs w:val="22"/>
        </w:rPr>
        <w:t>shall,</w:t>
      </w:r>
      <w:r w:rsidRPr="00976C98">
        <w:rPr>
          <w:spacing w:val="2"/>
          <w:szCs w:val="22"/>
        </w:rPr>
        <w:t xml:space="preserve"> </w:t>
      </w:r>
      <w:r w:rsidRPr="00976C98">
        <w:rPr>
          <w:spacing w:val="-1"/>
          <w:szCs w:val="22"/>
        </w:rPr>
        <w:t>within</w:t>
      </w:r>
      <w:r w:rsidRPr="00976C98">
        <w:rPr>
          <w:szCs w:val="22"/>
        </w:rPr>
        <w:t xml:space="preserve"> </w:t>
      </w:r>
      <w:r w:rsidRPr="00976C98">
        <w:rPr>
          <w:spacing w:val="-1"/>
          <w:szCs w:val="22"/>
        </w:rPr>
        <w:t>45</w:t>
      </w:r>
      <w:r w:rsidRPr="00976C98">
        <w:rPr>
          <w:spacing w:val="1"/>
          <w:szCs w:val="22"/>
        </w:rPr>
        <w:t xml:space="preserve"> </w:t>
      </w:r>
      <w:r w:rsidRPr="00976C98">
        <w:rPr>
          <w:spacing w:val="-2"/>
          <w:szCs w:val="22"/>
        </w:rPr>
        <w:t xml:space="preserve">days </w:t>
      </w:r>
      <w:r w:rsidRPr="00976C98">
        <w:rPr>
          <w:szCs w:val="22"/>
        </w:rPr>
        <w:t>from</w:t>
      </w:r>
      <w:r w:rsidRPr="00976C98">
        <w:rPr>
          <w:spacing w:val="-1"/>
          <w:szCs w:val="22"/>
        </w:rPr>
        <w:t xml:space="preserve"> </w:t>
      </w:r>
      <w:r w:rsidRPr="00976C98">
        <w:rPr>
          <w:szCs w:val="22"/>
        </w:rPr>
        <w:t xml:space="preserve">the </w:t>
      </w:r>
      <w:r w:rsidRPr="00976C98">
        <w:rPr>
          <w:spacing w:val="-1"/>
          <w:szCs w:val="22"/>
        </w:rPr>
        <w:t>date</w:t>
      </w:r>
      <w:r w:rsidRPr="00976C98">
        <w:rPr>
          <w:spacing w:val="-2"/>
          <w:szCs w:val="22"/>
        </w:rPr>
        <w:t xml:space="preserve"> </w:t>
      </w:r>
      <w:r w:rsidRPr="00976C98">
        <w:rPr>
          <w:spacing w:val="-1"/>
          <w:szCs w:val="22"/>
        </w:rPr>
        <w:t>that</w:t>
      </w:r>
      <w:r w:rsidRPr="00976C98">
        <w:rPr>
          <w:spacing w:val="-3"/>
          <w:szCs w:val="22"/>
        </w:rPr>
        <w:t xml:space="preserve"> </w:t>
      </w:r>
      <w:r w:rsidRPr="00976C98">
        <w:rPr>
          <w:szCs w:val="22"/>
        </w:rPr>
        <w:t xml:space="preserve">the </w:t>
      </w:r>
      <w:r w:rsidRPr="00976C98">
        <w:rPr>
          <w:spacing w:val="-1"/>
          <w:szCs w:val="22"/>
        </w:rPr>
        <w:t>CNA</w:t>
      </w:r>
      <w:r w:rsidRPr="00976C98">
        <w:rPr>
          <w:spacing w:val="-2"/>
          <w:szCs w:val="22"/>
        </w:rPr>
        <w:t xml:space="preserve"> </w:t>
      </w:r>
      <w:r w:rsidRPr="00976C98">
        <w:rPr>
          <w:spacing w:val="-1"/>
          <w:szCs w:val="22"/>
        </w:rPr>
        <w:t>declares</w:t>
      </w:r>
      <w:r w:rsidRPr="00976C98">
        <w:rPr>
          <w:spacing w:val="1"/>
          <w:szCs w:val="22"/>
        </w:rPr>
        <w:t xml:space="preserve"> </w:t>
      </w:r>
      <w:r w:rsidRPr="00976C98">
        <w:rPr>
          <w:szCs w:val="22"/>
        </w:rPr>
        <w:t>a</w:t>
      </w:r>
      <w:r w:rsidRPr="00976C98">
        <w:rPr>
          <w:spacing w:val="-2"/>
          <w:szCs w:val="22"/>
        </w:rPr>
        <w:t xml:space="preserve"> </w:t>
      </w:r>
      <w:r w:rsidRPr="00976C98">
        <w:rPr>
          <w:spacing w:val="-1"/>
          <w:szCs w:val="22"/>
        </w:rPr>
        <w:t>Jeopardy</w:t>
      </w:r>
      <w:r w:rsidRPr="00976C98">
        <w:rPr>
          <w:spacing w:val="-2"/>
          <w:szCs w:val="22"/>
        </w:rPr>
        <w:t xml:space="preserve"> </w:t>
      </w:r>
      <w:r w:rsidRPr="00976C98">
        <w:rPr>
          <w:spacing w:val="-1"/>
          <w:szCs w:val="22"/>
        </w:rPr>
        <w:t>Condition</w:t>
      </w:r>
      <w:r w:rsidRPr="00976C98">
        <w:rPr>
          <w:spacing w:val="32"/>
          <w:szCs w:val="22"/>
        </w:rPr>
        <w:t xml:space="preserve"> </w:t>
      </w:r>
      <w:r w:rsidRPr="00976C98">
        <w:rPr>
          <w:spacing w:val="-1"/>
          <w:szCs w:val="22"/>
        </w:rPr>
        <w:t xml:space="preserve">submit </w:t>
      </w:r>
      <w:r w:rsidRPr="00976C98">
        <w:rPr>
          <w:szCs w:val="22"/>
        </w:rPr>
        <w:t xml:space="preserve">a </w:t>
      </w:r>
      <w:r w:rsidRPr="00976C98">
        <w:rPr>
          <w:spacing w:val="-1"/>
          <w:szCs w:val="22"/>
        </w:rPr>
        <w:t>Part</w:t>
      </w:r>
      <w:r w:rsidRPr="00976C98">
        <w:rPr>
          <w:spacing w:val="2"/>
          <w:szCs w:val="22"/>
        </w:rPr>
        <w:t xml:space="preserve"> </w:t>
      </w:r>
      <w:r w:rsidRPr="00976C98">
        <w:rPr>
          <w:szCs w:val="22"/>
        </w:rPr>
        <w:t>1</w:t>
      </w:r>
      <w:r w:rsidRPr="00976C98">
        <w:rPr>
          <w:spacing w:val="-2"/>
          <w:szCs w:val="22"/>
        </w:rPr>
        <w:t xml:space="preserve"> </w:t>
      </w:r>
      <w:r w:rsidRPr="00976C98">
        <w:rPr>
          <w:spacing w:val="-1"/>
          <w:szCs w:val="22"/>
        </w:rPr>
        <w:t>Form</w:t>
      </w:r>
      <w:r w:rsidRPr="00976C98">
        <w:rPr>
          <w:spacing w:val="-3"/>
          <w:szCs w:val="22"/>
        </w:rPr>
        <w:t xml:space="preserve"> </w:t>
      </w:r>
      <w:r w:rsidRPr="00976C98">
        <w:rPr>
          <w:szCs w:val="22"/>
        </w:rPr>
        <w:t>for</w:t>
      </w:r>
      <w:r w:rsidRPr="00976C98">
        <w:rPr>
          <w:spacing w:val="-1"/>
          <w:szCs w:val="22"/>
        </w:rPr>
        <w:t xml:space="preserve"> each</w:t>
      </w:r>
      <w:r w:rsidRPr="00976C98">
        <w:rPr>
          <w:szCs w:val="22"/>
        </w:rPr>
        <w:t xml:space="preserve"> </w:t>
      </w:r>
      <w:r w:rsidRPr="00976C98">
        <w:rPr>
          <w:spacing w:val="-1"/>
          <w:szCs w:val="22"/>
        </w:rPr>
        <w:t>remaining</w:t>
      </w:r>
      <w:r w:rsidRPr="00976C98">
        <w:rPr>
          <w:szCs w:val="22"/>
        </w:rPr>
        <w:t xml:space="preserve"> </w:t>
      </w:r>
      <w:r w:rsidRPr="00976C98">
        <w:rPr>
          <w:spacing w:val="-1"/>
          <w:szCs w:val="22"/>
        </w:rPr>
        <w:t>reserved</w:t>
      </w:r>
      <w:r w:rsidRPr="00976C98">
        <w:rPr>
          <w:szCs w:val="22"/>
        </w:rPr>
        <w:t xml:space="preserve"> </w:t>
      </w:r>
      <w:r w:rsidRPr="00976C98">
        <w:rPr>
          <w:spacing w:val="-1"/>
          <w:szCs w:val="22"/>
        </w:rPr>
        <w:t>CO Code</w:t>
      </w:r>
      <w:r w:rsidRPr="00976C98">
        <w:rPr>
          <w:szCs w:val="22"/>
        </w:rPr>
        <w:t xml:space="preserve"> </w:t>
      </w:r>
      <w:r w:rsidRPr="00976C98">
        <w:rPr>
          <w:spacing w:val="-1"/>
          <w:szCs w:val="22"/>
        </w:rPr>
        <w:t>either returning</w:t>
      </w:r>
      <w:r w:rsidRPr="00976C98">
        <w:rPr>
          <w:szCs w:val="22"/>
        </w:rPr>
        <w:t xml:space="preserve"> </w:t>
      </w:r>
      <w:r w:rsidRPr="00976C98">
        <w:rPr>
          <w:spacing w:val="-1"/>
          <w:szCs w:val="22"/>
        </w:rPr>
        <w:t>the</w:t>
      </w:r>
      <w:r w:rsidRPr="00976C98">
        <w:rPr>
          <w:spacing w:val="24"/>
          <w:szCs w:val="22"/>
        </w:rPr>
        <w:t xml:space="preserve"> </w:t>
      </w:r>
      <w:r w:rsidRPr="00976C98">
        <w:rPr>
          <w:spacing w:val="-1"/>
          <w:szCs w:val="22"/>
        </w:rPr>
        <w:t>reserved</w:t>
      </w:r>
      <w:r w:rsidRPr="00976C98">
        <w:rPr>
          <w:szCs w:val="22"/>
        </w:rPr>
        <w:t xml:space="preserve"> </w:t>
      </w:r>
      <w:r w:rsidRPr="00976C98">
        <w:rPr>
          <w:spacing w:val="-1"/>
          <w:szCs w:val="22"/>
        </w:rPr>
        <w:t>CO Code</w:t>
      </w:r>
      <w:r w:rsidRPr="00976C98">
        <w:rPr>
          <w:spacing w:val="-2"/>
          <w:szCs w:val="22"/>
        </w:rPr>
        <w:t xml:space="preserve"> </w:t>
      </w:r>
      <w:r w:rsidRPr="00976C98">
        <w:rPr>
          <w:szCs w:val="22"/>
        </w:rPr>
        <w:t>to</w:t>
      </w:r>
      <w:r w:rsidRPr="00976C98">
        <w:rPr>
          <w:spacing w:val="-2"/>
          <w:szCs w:val="22"/>
        </w:rPr>
        <w:t xml:space="preserve"> </w:t>
      </w:r>
      <w:r w:rsidRPr="00976C98">
        <w:rPr>
          <w:szCs w:val="22"/>
        </w:rPr>
        <w:t>the</w:t>
      </w:r>
      <w:r w:rsidRPr="00976C98">
        <w:rPr>
          <w:spacing w:val="-2"/>
          <w:szCs w:val="22"/>
        </w:rPr>
        <w:t xml:space="preserve"> </w:t>
      </w:r>
      <w:r w:rsidRPr="00976C98">
        <w:rPr>
          <w:spacing w:val="-1"/>
          <w:szCs w:val="22"/>
        </w:rPr>
        <w:t>CNA</w:t>
      </w:r>
      <w:r w:rsidRPr="00976C98">
        <w:rPr>
          <w:szCs w:val="22"/>
        </w:rPr>
        <w:t xml:space="preserve"> </w:t>
      </w:r>
      <w:r w:rsidRPr="00976C98">
        <w:rPr>
          <w:spacing w:val="-1"/>
          <w:szCs w:val="22"/>
        </w:rPr>
        <w:t>or requesting</w:t>
      </w:r>
      <w:r w:rsidRPr="00976C98">
        <w:rPr>
          <w:szCs w:val="22"/>
        </w:rPr>
        <w:t xml:space="preserve"> </w:t>
      </w:r>
      <w:r w:rsidRPr="00976C98">
        <w:rPr>
          <w:spacing w:val="-1"/>
          <w:szCs w:val="22"/>
        </w:rPr>
        <w:t xml:space="preserve">assignment </w:t>
      </w:r>
      <w:r w:rsidRPr="00976C98">
        <w:rPr>
          <w:spacing w:val="-2"/>
          <w:szCs w:val="22"/>
        </w:rPr>
        <w:t>of</w:t>
      </w:r>
      <w:r w:rsidRPr="00976C98">
        <w:rPr>
          <w:spacing w:val="2"/>
          <w:szCs w:val="22"/>
        </w:rPr>
        <w:t xml:space="preserve"> </w:t>
      </w:r>
      <w:r w:rsidRPr="00976C98">
        <w:rPr>
          <w:szCs w:val="22"/>
        </w:rPr>
        <w:t>the</w:t>
      </w:r>
      <w:r w:rsidRPr="00976C98">
        <w:rPr>
          <w:spacing w:val="-2"/>
          <w:szCs w:val="22"/>
        </w:rPr>
        <w:t xml:space="preserve"> </w:t>
      </w:r>
      <w:r w:rsidRPr="00976C98">
        <w:rPr>
          <w:spacing w:val="-1"/>
          <w:szCs w:val="22"/>
        </w:rPr>
        <w:t>reserved</w:t>
      </w:r>
      <w:r w:rsidRPr="00976C98">
        <w:rPr>
          <w:szCs w:val="22"/>
        </w:rPr>
        <w:t xml:space="preserve"> </w:t>
      </w:r>
      <w:r w:rsidRPr="00976C98">
        <w:rPr>
          <w:spacing w:val="-2"/>
          <w:szCs w:val="22"/>
        </w:rPr>
        <w:t>CO</w:t>
      </w:r>
      <w:r w:rsidRPr="00976C98">
        <w:rPr>
          <w:spacing w:val="23"/>
          <w:szCs w:val="22"/>
        </w:rPr>
        <w:t xml:space="preserve"> </w:t>
      </w:r>
      <w:r w:rsidRPr="00976C98">
        <w:rPr>
          <w:spacing w:val="-1"/>
          <w:szCs w:val="22"/>
        </w:rPr>
        <w:t xml:space="preserve">Code. </w:t>
      </w:r>
      <w:r w:rsidRPr="00976C98">
        <w:rPr>
          <w:szCs w:val="22"/>
        </w:rPr>
        <w:t>Once</w:t>
      </w:r>
      <w:r w:rsidRPr="00976C98">
        <w:rPr>
          <w:spacing w:val="-2"/>
          <w:szCs w:val="22"/>
        </w:rPr>
        <w:t xml:space="preserve"> </w:t>
      </w:r>
      <w:r w:rsidRPr="00976C98">
        <w:rPr>
          <w:szCs w:val="22"/>
        </w:rPr>
        <w:t xml:space="preserve">the </w:t>
      </w:r>
      <w:r w:rsidRPr="00976C98">
        <w:rPr>
          <w:spacing w:val="-1"/>
          <w:szCs w:val="22"/>
        </w:rPr>
        <w:t>45-day</w:t>
      </w:r>
      <w:r w:rsidRPr="00976C98">
        <w:rPr>
          <w:spacing w:val="-4"/>
          <w:szCs w:val="22"/>
        </w:rPr>
        <w:t xml:space="preserve"> </w:t>
      </w:r>
      <w:r w:rsidRPr="00976C98">
        <w:rPr>
          <w:spacing w:val="-1"/>
          <w:szCs w:val="22"/>
        </w:rPr>
        <w:t>period</w:t>
      </w:r>
      <w:r w:rsidRPr="00976C98">
        <w:rPr>
          <w:szCs w:val="22"/>
        </w:rPr>
        <w:t xml:space="preserve"> </w:t>
      </w:r>
      <w:r w:rsidRPr="00976C98">
        <w:rPr>
          <w:spacing w:val="-1"/>
          <w:szCs w:val="22"/>
        </w:rPr>
        <w:t>has</w:t>
      </w:r>
      <w:r w:rsidRPr="00976C98">
        <w:rPr>
          <w:spacing w:val="1"/>
          <w:szCs w:val="22"/>
        </w:rPr>
        <w:t xml:space="preserve"> </w:t>
      </w:r>
      <w:r w:rsidRPr="00976C98">
        <w:rPr>
          <w:spacing w:val="-1"/>
          <w:szCs w:val="22"/>
        </w:rPr>
        <w:t xml:space="preserve">elapsed, </w:t>
      </w:r>
      <w:r w:rsidRPr="00976C98">
        <w:rPr>
          <w:szCs w:val="22"/>
        </w:rPr>
        <w:t>the</w:t>
      </w:r>
      <w:r w:rsidRPr="00976C98">
        <w:rPr>
          <w:spacing w:val="-2"/>
          <w:szCs w:val="22"/>
        </w:rPr>
        <w:t xml:space="preserve"> </w:t>
      </w:r>
      <w:r w:rsidRPr="00976C98">
        <w:rPr>
          <w:spacing w:val="-1"/>
          <w:szCs w:val="22"/>
        </w:rPr>
        <w:t>CNA</w:t>
      </w:r>
      <w:r w:rsidRPr="00976C98">
        <w:rPr>
          <w:szCs w:val="22"/>
        </w:rPr>
        <w:t xml:space="preserve"> </w:t>
      </w:r>
      <w:r w:rsidRPr="00976C98">
        <w:rPr>
          <w:spacing w:val="-1"/>
          <w:szCs w:val="22"/>
        </w:rPr>
        <w:t>shall</w:t>
      </w:r>
      <w:r w:rsidRPr="00976C98">
        <w:rPr>
          <w:szCs w:val="22"/>
        </w:rPr>
        <w:t xml:space="preserve"> </w:t>
      </w:r>
      <w:r w:rsidRPr="00976C98">
        <w:rPr>
          <w:spacing w:val="-1"/>
          <w:szCs w:val="22"/>
        </w:rPr>
        <w:t>make</w:t>
      </w:r>
      <w:r w:rsidRPr="00976C98">
        <w:rPr>
          <w:szCs w:val="22"/>
        </w:rPr>
        <w:t xml:space="preserve"> </w:t>
      </w:r>
      <w:r w:rsidRPr="00976C98">
        <w:rPr>
          <w:spacing w:val="-1"/>
          <w:szCs w:val="22"/>
        </w:rPr>
        <w:t>available</w:t>
      </w:r>
      <w:r w:rsidRPr="00976C98">
        <w:rPr>
          <w:spacing w:val="-2"/>
          <w:szCs w:val="22"/>
        </w:rPr>
        <w:t xml:space="preserve"> </w:t>
      </w:r>
      <w:r w:rsidRPr="00976C98">
        <w:rPr>
          <w:szCs w:val="22"/>
        </w:rPr>
        <w:t>for</w:t>
      </w:r>
      <w:r w:rsidRPr="00976C98">
        <w:rPr>
          <w:spacing w:val="23"/>
          <w:szCs w:val="22"/>
        </w:rPr>
        <w:t xml:space="preserve"> </w:t>
      </w:r>
      <w:r w:rsidRPr="00976C98">
        <w:rPr>
          <w:spacing w:val="-1"/>
          <w:szCs w:val="22"/>
        </w:rPr>
        <w:t>general</w:t>
      </w:r>
      <w:r w:rsidRPr="00976C98">
        <w:rPr>
          <w:szCs w:val="22"/>
        </w:rPr>
        <w:t xml:space="preserve"> </w:t>
      </w:r>
      <w:r w:rsidRPr="00976C98">
        <w:rPr>
          <w:spacing w:val="-1"/>
          <w:szCs w:val="22"/>
        </w:rPr>
        <w:t>assignment</w:t>
      </w:r>
      <w:r w:rsidRPr="00976C98">
        <w:rPr>
          <w:spacing w:val="2"/>
          <w:szCs w:val="22"/>
        </w:rPr>
        <w:t xml:space="preserve"> </w:t>
      </w:r>
      <w:r w:rsidRPr="00976C98">
        <w:rPr>
          <w:spacing w:val="-1"/>
          <w:szCs w:val="22"/>
        </w:rPr>
        <w:t>all</w:t>
      </w:r>
      <w:r w:rsidRPr="00976C98">
        <w:rPr>
          <w:szCs w:val="22"/>
        </w:rPr>
        <w:t xml:space="preserve"> </w:t>
      </w:r>
      <w:r w:rsidRPr="00976C98">
        <w:rPr>
          <w:spacing w:val="-2"/>
          <w:szCs w:val="22"/>
        </w:rPr>
        <w:t>CO</w:t>
      </w:r>
      <w:r w:rsidRPr="00976C98">
        <w:rPr>
          <w:spacing w:val="2"/>
          <w:szCs w:val="22"/>
        </w:rPr>
        <w:t xml:space="preserve"> </w:t>
      </w:r>
      <w:r w:rsidRPr="00976C98">
        <w:rPr>
          <w:spacing w:val="-1"/>
          <w:szCs w:val="22"/>
        </w:rPr>
        <w:t>Codes</w:t>
      </w:r>
      <w:r w:rsidRPr="00976C98">
        <w:rPr>
          <w:spacing w:val="-2"/>
          <w:szCs w:val="22"/>
        </w:rPr>
        <w:t xml:space="preserve"> </w:t>
      </w:r>
      <w:r w:rsidRPr="00976C98">
        <w:rPr>
          <w:spacing w:val="-1"/>
          <w:szCs w:val="22"/>
        </w:rPr>
        <w:t>that</w:t>
      </w:r>
      <w:r w:rsidRPr="00976C98">
        <w:rPr>
          <w:spacing w:val="2"/>
          <w:szCs w:val="22"/>
        </w:rPr>
        <w:t xml:space="preserve"> </w:t>
      </w:r>
      <w:r w:rsidRPr="00976C98">
        <w:rPr>
          <w:spacing w:val="-1"/>
          <w:szCs w:val="22"/>
        </w:rPr>
        <w:t>are</w:t>
      </w:r>
      <w:r w:rsidRPr="00976C98">
        <w:rPr>
          <w:spacing w:val="-2"/>
          <w:szCs w:val="22"/>
        </w:rPr>
        <w:t xml:space="preserve"> </w:t>
      </w:r>
      <w:r w:rsidRPr="00976C98">
        <w:rPr>
          <w:spacing w:val="-1"/>
          <w:szCs w:val="22"/>
        </w:rPr>
        <w:t>still</w:t>
      </w:r>
      <w:r w:rsidRPr="00976C98">
        <w:rPr>
          <w:szCs w:val="22"/>
        </w:rPr>
        <w:t xml:space="preserve"> </w:t>
      </w:r>
      <w:r w:rsidRPr="00976C98">
        <w:rPr>
          <w:spacing w:val="-2"/>
          <w:szCs w:val="22"/>
        </w:rPr>
        <w:t>reserved</w:t>
      </w:r>
      <w:r w:rsidRPr="00976C98">
        <w:rPr>
          <w:szCs w:val="22"/>
        </w:rPr>
        <w:t xml:space="preserve"> </w:t>
      </w:r>
      <w:r w:rsidRPr="00976C98">
        <w:rPr>
          <w:spacing w:val="-1"/>
          <w:szCs w:val="22"/>
        </w:rPr>
        <w:t>and</w:t>
      </w:r>
      <w:r w:rsidRPr="00976C98">
        <w:rPr>
          <w:szCs w:val="22"/>
        </w:rPr>
        <w:t xml:space="preserve"> </w:t>
      </w:r>
      <w:r w:rsidRPr="00976C98">
        <w:rPr>
          <w:spacing w:val="-2"/>
          <w:szCs w:val="22"/>
        </w:rPr>
        <w:t>have</w:t>
      </w:r>
      <w:r w:rsidRPr="00976C98">
        <w:rPr>
          <w:szCs w:val="22"/>
        </w:rPr>
        <w:t xml:space="preserve"> </w:t>
      </w:r>
      <w:r w:rsidRPr="00976C98">
        <w:rPr>
          <w:spacing w:val="-1"/>
          <w:szCs w:val="22"/>
        </w:rPr>
        <w:t>not been</w:t>
      </w:r>
      <w:r w:rsidRPr="00976C98">
        <w:rPr>
          <w:spacing w:val="46"/>
          <w:szCs w:val="22"/>
        </w:rPr>
        <w:t xml:space="preserve"> </w:t>
      </w:r>
      <w:r w:rsidRPr="00976C98">
        <w:rPr>
          <w:spacing w:val="-1"/>
          <w:szCs w:val="22"/>
        </w:rPr>
        <w:t>applied</w:t>
      </w:r>
      <w:r w:rsidRPr="00976C98">
        <w:rPr>
          <w:szCs w:val="22"/>
        </w:rPr>
        <w:t xml:space="preserve"> for</w:t>
      </w:r>
      <w:r w:rsidRPr="00976C98">
        <w:rPr>
          <w:spacing w:val="2"/>
          <w:szCs w:val="22"/>
        </w:rPr>
        <w:t xml:space="preserve"> </w:t>
      </w:r>
      <w:r w:rsidRPr="00976C98">
        <w:rPr>
          <w:spacing w:val="-2"/>
          <w:szCs w:val="22"/>
        </w:rPr>
        <w:t>as</w:t>
      </w:r>
      <w:r w:rsidRPr="00976C98">
        <w:rPr>
          <w:spacing w:val="1"/>
          <w:szCs w:val="22"/>
        </w:rPr>
        <w:t xml:space="preserve"> </w:t>
      </w:r>
      <w:r w:rsidRPr="00976C98">
        <w:rPr>
          <w:spacing w:val="-1"/>
          <w:szCs w:val="22"/>
        </w:rPr>
        <w:t>assignments</w:t>
      </w:r>
      <w:r w:rsidRPr="00976C98">
        <w:rPr>
          <w:spacing w:val="1"/>
          <w:szCs w:val="22"/>
        </w:rPr>
        <w:t xml:space="preserve"> </w:t>
      </w:r>
      <w:r w:rsidRPr="00976C98">
        <w:rPr>
          <w:spacing w:val="-1"/>
          <w:szCs w:val="22"/>
        </w:rPr>
        <w:t>on</w:t>
      </w:r>
      <w:r w:rsidRPr="00976C98">
        <w:rPr>
          <w:spacing w:val="-2"/>
          <w:szCs w:val="22"/>
        </w:rPr>
        <w:t xml:space="preserve"> </w:t>
      </w:r>
      <w:r w:rsidRPr="00976C98">
        <w:rPr>
          <w:szCs w:val="22"/>
        </w:rPr>
        <w:t xml:space="preserve">a </w:t>
      </w:r>
      <w:r w:rsidRPr="00976C98">
        <w:rPr>
          <w:spacing w:val="-1"/>
          <w:szCs w:val="22"/>
        </w:rPr>
        <w:t xml:space="preserve">Part </w:t>
      </w:r>
      <w:r w:rsidRPr="00976C98">
        <w:rPr>
          <w:szCs w:val="22"/>
        </w:rPr>
        <w:t xml:space="preserve">1 </w:t>
      </w:r>
      <w:r w:rsidRPr="00976C98">
        <w:rPr>
          <w:spacing w:val="-1"/>
          <w:szCs w:val="22"/>
        </w:rPr>
        <w:t xml:space="preserve">Form </w:t>
      </w:r>
      <w:r w:rsidRPr="00976C98">
        <w:rPr>
          <w:spacing w:val="-2"/>
          <w:szCs w:val="22"/>
        </w:rPr>
        <w:t>received</w:t>
      </w:r>
      <w:r w:rsidRPr="00976C98">
        <w:rPr>
          <w:szCs w:val="22"/>
        </w:rPr>
        <w:t xml:space="preserve"> </w:t>
      </w:r>
      <w:r w:rsidRPr="00976C98">
        <w:rPr>
          <w:spacing w:val="-1"/>
          <w:szCs w:val="22"/>
        </w:rPr>
        <w:t>by</w:t>
      </w:r>
      <w:r w:rsidRPr="00976C98">
        <w:rPr>
          <w:spacing w:val="-2"/>
          <w:szCs w:val="22"/>
        </w:rPr>
        <w:t xml:space="preserve"> </w:t>
      </w:r>
      <w:r w:rsidRPr="00976C98">
        <w:rPr>
          <w:szCs w:val="22"/>
        </w:rPr>
        <w:t xml:space="preserve">the </w:t>
      </w:r>
      <w:r w:rsidRPr="00976C98">
        <w:rPr>
          <w:spacing w:val="-1"/>
          <w:szCs w:val="22"/>
        </w:rPr>
        <w:t>CNA.</w:t>
      </w:r>
      <w:r w:rsidRPr="00976C98">
        <w:rPr>
          <w:spacing w:val="-5"/>
          <w:szCs w:val="22"/>
        </w:rPr>
        <w:t xml:space="preserve"> </w:t>
      </w:r>
      <w:r w:rsidRPr="00976C98">
        <w:rPr>
          <w:szCs w:val="22"/>
        </w:rPr>
        <w:t>Within</w:t>
      </w:r>
      <w:r w:rsidRPr="00976C98">
        <w:rPr>
          <w:spacing w:val="-2"/>
          <w:szCs w:val="22"/>
        </w:rPr>
        <w:t xml:space="preserve"> </w:t>
      </w:r>
      <w:r w:rsidRPr="00976C98">
        <w:rPr>
          <w:spacing w:val="-1"/>
          <w:szCs w:val="22"/>
        </w:rPr>
        <w:t>60</w:t>
      </w:r>
      <w:r w:rsidRPr="00976C98">
        <w:rPr>
          <w:spacing w:val="28"/>
          <w:szCs w:val="22"/>
        </w:rPr>
        <w:t xml:space="preserve"> </w:t>
      </w:r>
      <w:r w:rsidRPr="00976C98">
        <w:rPr>
          <w:spacing w:val="-2"/>
          <w:szCs w:val="22"/>
        </w:rPr>
        <w:t>days</w:t>
      </w:r>
      <w:r w:rsidRPr="00976C98">
        <w:rPr>
          <w:spacing w:val="1"/>
          <w:szCs w:val="22"/>
        </w:rPr>
        <w:t xml:space="preserve"> </w:t>
      </w:r>
      <w:r w:rsidRPr="00976C98">
        <w:rPr>
          <w:spacing w:val="-1"/>
          <w:szCs w:val="22"/>
        </w:rPr>
        <w:t xml:space="preserve">from </w:t>
      </w:r>
      <w:r w:rsidRPr="00976C98">
        <w:rPr>
          <w:szCs w:val="22"/>
        </w:rPr>
        <w:t xml:space="preserve">the </w:t>
      </w:r>
      <w:r w:rsidRPr="00976C98">
        <w:rPr>
          <w:spacing w:val="-1"/>
          <w:szCs w:val="22"/>
        </w:rPr>
        <w:t>date</w:t>
      </w:r>
      <w:r w:rsidRPr="00976C98">
        <w:rPr>
          <w:spacing w:val="-2"/>
          <w:szCs w:val="22"/>
        </w:rPr>
        <w:t xml:space="preserve"> </w:t>
      </w:r>
      <w:r w:rsidRPr="00976C98">
        <w:rPr>
          <w:spacing w:val="-1"/>
          <w:szCs w:val="22"/>
        </w:rPr>
        <w:t>that the</w:t>
      </w:r>
      <w:r w:rsidRPr="00976C98">
        <w:rPr>
          <w:szCs w:val="22"/>
        </w:rPr>
        <w:t xml:space="preserve"> </w:t>
      </w:r>
      <w:r w:rsidRPr="00976C98">
        <w:rPr>
          <w:spacing w:val="-1"/>
          <w:szCs w:val="22"/>
        </w:rPr>
        <w:t>CNA</w:t>
      </w:r>
      <w:r w:rsidRPr="00976C98">
        <w:rPr>
          <w:szCs w:val="22"/>
        </w:rPr>
        <w:t xml:space="preserve"> </w:t>
      </w:r>
      <w:r w:rsidRPr="00976C98">
        <w:rPr>
          <w:spacing w:val="-1"/>
          <w:szCs w:val="22"/>
        </w:rPr>
        <w:t>declares</w:t>
      </w:r>
      <w:r w:rsidRPr="00976C98">
        <w:rPr>
          <w:spacing w:val="-2"/>
          <w:szCs w:val="22"/>
        </w:rPr>
        <w:t xml:space="preserve"> </w:t>
      </w:r>
      <w:r w:rsidRPr="00976C98">
        <w:rPr>
          <w:szCs w:val="22"/>
        </w:rPr>
        <w:t>a</w:t>
      </w:r>
      <w:r w:rsidRPr="00976C98">
        <w:rPr>
          <w:spacing w:val="1"/>
          <w:szCs w:val="22"/>
        </w:rPr>
        <w:t xml:space="preserve"> </w:t>
      </w:r>
      <w:r w:rsidRPr="00976C98">
        <w:rPr>
          <w:spacing w:val="-1"/>
          <w:szCs w:val="22"/>
        </w:rPr>
        <w:t>Jeopardy</w:t>
      </w:r>
      <w:r w:rsidRPr="00976C98">
        <w:rPr>
          <w:spacing w:val="-2"/>
          <w:szCs w:val="22"/>
        </w:rPr>
        <w:t xml:space="preserve"> </w:t>
      </w:r>
      <w:r w:rsidRPr="00976C98">
        <w:rPr>
          <w:spacing w:val="-1"/>
          <w:szCs w:val="22"/>
        </w:rPr>
        <w:t>Condition,</w:t>
      </w:r>
      <w:r w:rsidRPr="00976C98">
        <w:rPr>
          <w:spacing w:val="2"/>
          <w:szCs w:val="22"/>
        </w:rPr>
        <w:t xml:space="preserve"> </w:t>
      </w:r>
      <w:r w:rsidRPr="00976C98">
        <w:rPr>
          <w:szCs w:val="22"/>
        </w:rPr>
        <w:t>the</w:t>
      </w:r>
      <w:r w:rsidRPr="00976C98">
        <w:rPr>
          <w:spacing w:val="-2"/>
          <w:szCs w:val="22"/>
        </w:rPr>
        <w:t xml:space="preserve"> </w:t>
      </w:r>
      <w:r w:rsidRPr="00976C98">
        <w:rPr>
          <w:spacing w:val="-1"/>
          <w:szCs w:val="22"/>
        </w:rPr>
        <w:t>CNA</w:t>
      </w:r>
      <w:r w:rsidRPr="00976C98">
        <w:rPr>
          <w:spacing w:val="-3"/>
          <w:szCs w:val="22"/>
        </w:rPr>
        <w:t xml:space="preserve"> </w:t>
      </w:r>
      <w:r w:rsidRPr="00976C98">
        <w:rPr>
          <w:spacing w:val="-1"/>
          <w:szCs w:val="22"/>
        </w:rPr>
        <w:t xml:space="preserve">shall report </w:t>
      </w:r>
      <w:r w:rsidRPr="00976C98">
        <w:rPr>
          <w:szCs w:val="22"/>
        </w:rPr>
        <w:t xml:space="preserve">to </w:t>
      </w:r>
      <w:r w:rsidRPr="00976C98">
        <w:rPr>
          <w:spacing w:val="-1"/>
          <w:szCs w:val="22"/>
        </w:rPr>
        <w:t>CRTC</w:t>
      </w:r>
      <w:r w:rsidRPr="00976C98">
        <w:rPr>
          <w:szCs w:val="22"/>
        </w:rPr>
        <w:t xml:space="preserve"> </w:t>
      </w:r>
      <w:r w:rsidRPr="00976C98">
        <w:rPr>
          <w:spacing w:val="-1"/>
          <w:szCs w:val="22"/>
        </w:rPr>
        <w:t>staff</w:t>
      </w:r>
      <w:r w:rsidRPr="00976C98">
        <w:rPr>
          <w:spacing w:val="2"/>
          <w:szCs w:val="22"/>
        </w:rPr>
        <w:t xml:space="preserve"> </w:t>
      </w:r>
      <w:r w:rsidRPr="00976C98">
        <w:rPr>
          <w:spacing w:val="-1"/>
          <w:szCs w:val="22"/>
        </w:rPr>
        <w:t>and</w:t>
      </w:r>
      <w:r w:rsidRPr="00976C98">
        <w:rPr>
          <w:spacing w:val="-2"/>
          <w:szCs w:val="22"/>
        </w:rPr>
        <w:t xml:space="preserve"> </w:t>
      </w:r>
      <w:r w:rsidRPr="00976C98">
        <w:rPr>
          <w:szCs w:val="22"/>
        </w:rPr>
        <w:t>the</w:t>
      </w:r>
      <w:r w:rsidRPr="00976C98">
        <w:rPr>
          <w:spacing w:val="-2"/>
          <w:szCs w:val="22"/>
        </w:rPr>
        <w:t xml:space="preserve"> </w:t>
      </w:r>
      <w:r w:rsidRPr="00976C98">
        <w:rPr>
          <w:spacing w:val="-1"/>
          <w:szCs w:val="22"/>
        </w:rPr>
        <w:t>RPC</w:t>
      </w:r>
      <w:r w:rsidRPr="00976C98">
        <w:rPr>
          <w:szCs w:val="22"/>
        </w:rPr>
        <w:t xml:space="preserve"> </w:t>
      </w:r>
      <w:r w:rsidRPr="00976C98">
        <w:rPr>
          <w:spacing w:val="-1"/>
          <w:szCs w:val="22"/>
        </w:rPr>
        <w:t>as</w:t>
      </w:r>
      <w:r w:rsidRPr="00976C98">
        <w:rPr>
          <w:spacing w:val="-2"/>
          <w:szCs w:val="22"/>
        </w:rPr>
        <w:t xml:space="preserve"> </w:t>
      </w:r>
      <w:r w:rsidRPr="00976C98">
        <w:rPr>
          <w:szCs w:val="22"/>
        </w:rPr>
        <w:t xml:space="preserve">to </w:t>
      </w:r>
      <w:r w:rsidRPr="00976C98">
        <w:rPr>
          <w:spacing w:val="-1"/>
          <w:szCs w:val="22"/>
        </w:rPr>
        <w:t>how</w:t>
      </w:r>
      <w:r w:rsidRPr="00976C98">
        <w:rPr>
          <w:spacing w:val="-3"/>
          <w:szCs w:val="22"/>
        </w:rPr>
        <w:t xml:space="preserve"> </w:t>
      </w:r>
      <w:r w:rsidRPr="00976C98">
        <w:rPr>
          <w:spacing w:val="-1"/>
          <w:szCs w:val="22"/>
        </w:rPr>
        <w:t>many</w:t>
      </w:r>
      <w:r w:rsidRPr="00976C98">
        <w:rPr>
          <w:spacing w:val="-2"/>
          <w:szCs w:val="22"/>
        </w:rPr>
        <w:t xml:space="preserve"> </w:t>
      </w:r>
      <w:r w:rsidRPr="00976C98">
        <w:rPr>
          <w:spacing w:val="-1"/>
          <w:szCs w:val="22"/>
        </w:rPr>
        <w:t>of</w:t>
      </w:r>
      <w:r w:rsidRPr="00976C98">
        <w:rPr>
          <w:spacing w:val="2"/>
          <w:szCs w:val="22"/>
        </w:rPr>
        <w:t xml:space="preserve"> </w:t>
      </w:r>
      <w:r w:rsidRPr="00976C98">
        <w:rPr>
          <w:spacing w:val="-1"/>
          <w:szCs w:val="22"/>
        </w:rPr>
        <w:t>these</w:t>
      </w:r>
      <w:r w:rsidRPr="00976C98">
        <w:rPr>
          <w:szCs w:val="22"/>
        </w:rPr>
        <w:t xml:space="preserve"> </w:t>
      </w:r>
      <w:r w:rsidRPr="00976C98">
        <w:rPr>
          <w:spacing w:val="-1"/>
          <w:szCs w:val="22"/>
        </w:rPr>
        <w:t>codes</w:t>
      </w:r>
      <w:r w:rsidRPr="00976C98">
        <w:rPr>
          <w:spacing w:val="-2"/>
          <w:szCs w:val="22"/>
        </w:rPr>
        <w:t xml:space="preserve"> have</w:t>
      </w:r>
      <w:r w:rsidRPr="00976C98">
        <w:rPr>
          <w:szCs w:val="22"/>
        </w:rPr>
        <w:t xml:space="preserve"> </w:t>
      </w:r>
      <w:r w:rsidRPr="00976C98">
        <w:rPr>
          <w:spacing w:val="-2"/>
          <w:szCs w:val="22"/>
        </w:rPr>
        <w:t>been</w:t>
      </w:r>
      <w:r w:rsidRPr="00976C98">
        <w:rPr>
          <w:spacing w:val="34"/>
          <w:szCs w:val="22"/>
        </w:rPr>
        <w:t xml:space="preserve"> </w:t>
      </w:r>
      <w:r w:rsidRPr="00976C98">
        <w:rPr>
          <w:spacing w:val="-1"/>
          <w:szCs w:val="22"/>
        </w:rPr>
        <w:t>assigned</w:t>
      </w:r>
      <w:r w:rsidRPr="00976C98">
        <w:rPr>
          <w:spacing w:val="-2"/>
          <w:szCs w:val="22"/>
        </w:rPr>
        <w:t xml:space="preserve"> </w:t>
      </w:r>
      <w:r w:rsidRPr="00976C98">
        <w:rPr>
          <w:spacing w:val="-1"/>
          <w:szCs w:val="22"/>
        </w:rPr>
        <w:t>or made</w:t>
      </w:r>
      <w:r w:rsidRPr="00976C98">
        <w:rPr>
          <w:spacing w:val="-2"/>
          <w:szCs w:val="22"/>
        </w:rPr>
        <w:t xml:space="preserve"> </w:t>
      </w:r>
      <w:r w:rsidRPr="00976C98">
        <w:rPr>
          <w:spacing w:val="-1"/>
          <w:szCs w:val="22"/>
        </w:rPr>
        <w:t>available</w:t>
      </w:r>
      <w:r w:rsidRPr="00976C98">
        <w:rPr>
          <w:spacing w:val="-2"/>
          <w:szCs w:val="22"/>
        </w:rPr>
        <w:t xml:space="preserve"> </w:t>
      </w:r>
      <w:r w:rsidRPr="00976C98">
        <w:rPr>
          <w:szCs w:val="22"/>
        </w:rPr>
        <w:t>for</w:t>
      </w:r>
      <w:r w:rsidRPr="00976C98">
        <w:rPr>
          <w:spacing w:val="-3"/>
          <w:szCs w:val="22"/>
        </w:rPr>
        <w:t xml:space="preserve"> </w:t>
      </w:r>
      <w:r w:rsidRPr="00976C98">
        <w:rPr>
          <w:spacing w:val="-1"/>
          <w:szCs w:val="22"/>
        </w:rPr>
        <w:t>general</w:t>
      </w:r>
      <w:r w:rsidRPr="00976C98">
        <w:rPr>
          <w:szCs w:val="22"/>
        </w:rPr>
        <w:t xml:space="preserve"> </w:t>
      </w:r>
      <w:proofErr w:type="gramStart"/>
      <w:r w:rsidRPr="00976C98">
        <w:rPr>
          <w:spacing w:val="-1"/>
          <w:szCs w:val="22"/>
        </w:rPr>
        <w:t>assignment;</w:t>
      </w:r>
      <w:proofErr w:type="gramEnd"/>
    </w:p>
    <w:p w14:paraId="386EDB93" w14:textId="77777777" w:rsidR="000C6C26" w:rsidRPr="00976C98" w:rsidRDefault="000C6C26" w:rsidP="007D2B65">
      <w:pPr>
        <w:pStyle w:val="BodyText"/>
        <w:widowControl w:val="0"/>
        <w:numPr>
          <w:ilvl w:val="1"/>
          <w:numId w:val="49"/>
        </w:numPr>
        <w:tabs>
          <w:tab w:val="left" w:pos="1540"/>
        </w:tabs>
        <w:spacing w:line="252" w:lineRule="exact"/>
        <w:ind w:hanging="720"/>
        <w:jc w:val="left"/>
        <w:rPr>
          <w:szCs w:val="22"/>
        </w:rPr>
      </w:pPr>
      <w:r w:rsidRPr="00976C98">
        <w:rPr>
          <w:spacing w:val="-1"/>
          <w:szCs w:val="22"/>
        </w:rPr>
        <w:t>shall</w:t>
      </w:r>
      <w:r w:rsidRPr="00976C98">
        <w:rPr>
          <w:szCs w:val="22"/>
        </w:rPr>
        <w:t xml:space="preserve"> </w:t>
      </w:r>
      <w:r w:rsidRPr="00976C98">
        <w:rPr>
          <w:spacing w:val="-1"/>
          <w:szCs w:val="22"/>
        </w:rPr>
        <w:t>not</w:t>
      </w:r>
      <w:r w:rsidRPr="00976C98">
        <w:rPr>
          <w:spacing w:val="2"/>
          <w:szCs w:val="22"/>
        </w:rPr>
        <w:t xml:space="preserve"> </w:t>
      </w:r>
      <w:r w:rsidRPr="00976C98">
        <w:rPr>
          <w:spacing w:val="-1"/>
          <w:szCs w:val="22"/>
        </w:rPr>
        <w:t>be</w:t>
      </w:r>
      <w:r w:rsidRPr="00976C98">
        <w:rPr>
          <w:spacing w:val="-2"/>
          <w:szCs w:val="22"/>
        </w:rPr>
        <w:t xml:space="preserve"> </w:t>
      </w:r>
      <w:r w:rsidRPr="00976C98">
        <w:rPr>
          <w:spacing w:val="-1"/>
          <w:szCs w:val="22"/>
        </w:rPr>
        <w:t>permitted</w:t>
      </w:r>
      <w:r w:rsidRPr="00976C98">
        <w:rPr>
          <w:spacing w:val="-2"/>
          <w:szCs w:val="22"/>
        </w:rPr>
        <w:t xml:space="preserve"> </w:t>
      </w:r>
      <w:r w:rsidRPr="00976C98">
        <w:rPr>
          <w:szCs w:val="22"/>
        </w:rPr>
        <w:t>to</w:t>
      </w:r>
      <w:r w:rsidRPr="00976C98">
        <w:rPr>
          <w:spacing w:val="-2"/>
          <w:szCs w:val="22"/>
        </w:rPr>
        <w:t xml:space="preserve"> </w:t>
      </w:r>
      <w:r w:rsidRPr="00976C98">
        <w:rPr>
          <w:spacing w:val="-1"/>
          <w:szCs w:val="22"/>
        </w:rPr>
        <w:t>obtain</w:t>
      </w:r>
      <w:r w:rsidRPr="00976C98">
        <w:rPr>
          <w:szCs w:val="22"/>
        </w:rPr>
        <w:t xml:space="preserve"> a </w:t>
      </w:r>
      <w:r w:rsidRPr="00976C98">
        <w:rPr>
          <w:spacing w:val="-1"/>
          <w:szCs w:val="22"/>
        </w:rPr>
        <w:t>new</w:t>
      </w:r>
      <w:r w:rsidRPr="00976C98">
        <w:rPr>
          <w:spacing w:val="-3"/>
          <w:szCs w:val="22"/>
        </w:rPr>
        <w:t xml:space="preserve"> </w:t>
      </w:r>
      <w:r w:rsidRPr="00976C98">
        <w:rPr>
          <w:spacing w:val="-1"/>
          <w:szCs w:val="22"/>
        </w:rPr>
        <w:t>CO Code</w:t>
      </w:r>
      <w:r w:rsidRPr="00976C98">
        <w:rPr>
          <w:spacing w:val="-2"/>
          <w:szCs w:val="22"/>
        </w:rPr>
        <w:t xml:space="preserve"> </w:t>
      </w:r>
      <w:proofErr w:type="gramStart"/>
      <w:r w:rsidRPr="00976C98">
        <w:rPr>
          <w:spacing w:val="-1"/>
          <w:szCs w:val="22"/>
        </w:rPr>
        <w:t>reservation;</w:t>
      </w:r>
      <w:proofErr w:type="gramEnd"/>
    </w:p>
    <w:p w14:paraId="0FEA6A2D" w14:textId="77777777" w:rsidR="000C6C26" w:rsidRPr="00976C98" w:rsidRDefault="000C6C26" w:rsidP="007D2B65">
      <w:pPr>
        <w:pStyle w:val="BodyText"/>
        <w:widowControl w:val="0"/>
        <w:numPr>
          <w:ilvl w:val="1"/>
          <w:numId w:val="49"/>
        </w:numPr>
        <w:tabs>
          <w:tab w:val="left" w:pos="1540"/>
        </w:tabs>
        <w:spacing w:before="1"/>
        <w:ind w:right="228" w:hanging="720"/>
        <w:jc w:val="left"/>
        <w:rPr>
          <w:szCs w:val="22"/>
        </w:rPr>
      </w:pPr>
      <w:r w:rsidRPr="00976C98">
        <w:rPr>
          <w:spacing w:val="-1"/>
          <w:szCs w:val="22"/>
        </w:rPr>
        <w:t>shall</w:t>
      </w:r>
      <w:r w:rsidRPr="00976C98">
        <w:rPr>
          <w:szCs w:val="22"/>
        </w:rPr>
        <w:t xml:space="preserve"> </w:t>
      </w:r>
      <w:r w:rsidRPr="00976C98">
        <w:rPr>
          <w:spacing w:val="-1"/>
          <w:szCs w:val="22"/>
        </w:rPr>
        <w:t>place</w:t>
      </w:r>
      <w:r w:rsidRPr="00976C98">
        <w:rPr>
          <w:szCs w:val="22"/>
        </w:rPr>
        <w:t xml:space="preserve"> </w:t>
      </w:r>
      <w:r w:rsidRPr="00976C98">
        <w:rPr>
          <w:spacing w:val="-1"/>
          <w:szCs w:val="22"/>
        </w:rPr>
        <w:t>all</w:t>
      </w:r>
      <w:r w:rsidRPr="00976C98">
        <w:rPr>
          <w:szCs w:val="22"/>
        </w:rPr>
        <w:t xml:space="preserve"> </w:t>
      </w:r>
      <w:r w:rsidRPr="00976C98">
        <w:rPr>
          <w:spacing w:val="-1"/>
          <w:szCs w:val="22"/>
        </w:rPr>
        <w:t>CO</w:t>
      </w:r>
      <w:r w:rsidRPr="00976C98">
        <w:rPr>
          <w:spacing w:val="2"/>
          <w:szCs w:val="22"/>
        </w:rPr>
        <w:t xml:space="preserve"> </w:t>
      </w:r>
      <w:r w:rsidRPr="00976C98">
        <w:rPr>
          <w:spacing w:val="-1"/>
          <w:szCs w:val="22"/>
        </w:rPr>
        <w:t>Codes</w:t>
      </w:r>
      <w:r w:rsidRPr="00976C98">
        <w:rPr>
          <w:spacing w:val="-2"/>
          <w:szCs w:val="22"/>
        </w:rPr>
        <w:t xml:space="preserve"> </w:t>
      </w:r>
      <w:r w:rsidRPr="00976C98">
        <w:rPr>
          <w:spacing w:val="-1"/>
          <w:szCs w:val="22"/>
        </w:rPr>
        <w:t>assigned</w:t>
      </w:r>
      <w:r w:rsidRPr="00976C98">
        <w:rPr>
          <w:szCs w:val="22"/>
        </w:rPr>
        <w:t xml:space="preserve"> </w:t>
      </w:r>
      <w:r w:rsidRPr="00976C98">
        <w:rPr>
          <w:spacing w:val="-1"/>
          <w:szCs w:val="22"/>
        </w:rPr>
        <w:t xml:space="preserve">prior </w:t>
      </w:r>
      <w:r w:rsidRPr="00976C98">
        <w:rPr>
          <w:szCs w:val="22"/>
        </w:rPr>
        <w:t>to</w:t>
      </w:r>
      <w:r w:rsidRPr="00976C98">
        <w:rPr>
          <w:spacing w:val="-2"/>
          <w:szCs w:val="22"/>
        </w:rPr>
        <w:t xml:space="preserve"> </w:t>
      </w:r>
      <w:r w:rsidRPr="00976C98">
        <w:rPr>
          <w:szCs w:val="22"/>
        </w:rPr>
        <w:t>the</w:t>
      </w:r>
      <w:r w:rsidRPr="00976C98">
        <w:rPr>
          <w:spacing w:val="-2"/>
          <w:szCs w:val="22"/>
        </w:rPr>
        <w:t xml:space="preserve"> </w:t>
      </w:r>
      <w:r w:rsidRPr="00976C98">
        <w:rPr>
          <w:spacing w:val="-1"/>
          <w:szCs w:val="22"/>
        </w:rPr>
        <w:t>Jeopardy</w:t>
      </w:r>
      <w:r w:rsidRPr="00976C98">
        <w:rPr>
          <w:spacing w:val="-2"/>
          <w:szCs w:val="22"/>
        </w:rPr>
        <w:t xml:space="preserve"> </w:t>
      </w:r>
      <w:r w:rsidRPr="00976C98">
        <w:rPr>
          <w:spacing w:val="-1"/>
          <w:szCs w:val="22"/>
        </w:rPr>
        <w:t>Condition</w:t>
      </w:r>
      <w:r w:rsidRPr="00976C98">
        <w:rPr>
          <w:szCs w:val="22"/>
        </w:rPr>
        <w:t xml:space="preserve"> </w:t>
      </w:r>
      <w:r w:rsidRPr="00976C98">
        <w:rPr>
          <w:spacing w:val="-1"/>
          <w:szCs w:val="22"/>
        </w:rPr>
        <w:t>being</w:t>
      </w:r>
      <w:r w:rsidRPr="00976C98">
        <w:rPr>
          <w:spacing w:val="28"/>
          <w:szCs w:val="22"/>
        </w:rPr>
        <w:t xml:space="preserve"> </w:t>
      </w:r>
      <w:r w:rsidRPr="00976C98">
        <w:rPr>
          <w:spacing w:val="-1"/>
          <w:szCs w:val="22"/>
        </w:rPr>
        <w:t>declared</w:t>
      </w:r>
      <w:r w:rsidRPr="00976C98">
        <w:rPr>
          <w:szCs w:val="22"/>
        </w:rPr>
        <w:t xml:space="preserve"> </w:t>
      </w:r>
      <w:r w:rsidRPr="00976C98">
        <w:rPr>
          <w:spacing w:val="-1"/>
          <w:szCs w:val="22"/>
        </w:rPr>
        <w:lastRenderedPageBreak/>
        <w:t>In-Service</w:t>
      </w:r>
      <w:r w:rsidRPr="00976C98">
        <w:rPr>
          <w:szCs w:val="22"/>
        </w:rPr>
        <w:t xml:space="preserve"> </w:t>
      </w:r>
      <w:r w:rsidRPr="00976C98">
        <w:rPr>
          <w:spacing w:val="-1"/>
          <w:szCs w:val="22"/>
        </w:rPr>
        <w:t>within</w:t>
      </w:r>
      <w:r w:rsidRPr="00976C98">
        <w:rPr>
          <w:szCs w:val="22"/>
        </w:rPr>
        <w:t xml:space="preserve"> </w:t>
      </w:r>
      <w:r w:rsidRPr="00976C98">
        <w:rPr>
          <w:spacing w:val="-1"/>
          <w:szCs w:val="22"/>
        </w:rPr>
        <w:t>three</w:t>
      </w:r>
      <w:r w:rsidRPr="00976C98">
        <w:rPr>
          <w:spacing w:val="-2"/>
          <w:szCs w:val="22"/>
        </w:rPr>
        <w:t xml:space="preserve"> </w:t>
      </w:r>
      <w:r w:rsidRPr="00976C98">
        <w:rPr>
          <w:spacing w:val="-1"/>
          <w:szCs w:val="22"/>
        </w:rPr>
        <w:t>months</w:t>
      </w:r>
      <w:r w:rsidRPr="00976C98">
        <w:rPr>
          <w:spacing w:val="-2"/>
          <w:szCs w:val="22"/>
        </w:rPr>
        <w:t xml:space="preserve"> of</w:t>
      </w:r>
      <w:r w:rsidRPr="00976C98">
        <w:rPr>
          <w:spacing w:val="-1"/>
          <w:szCs w:val="22"/>
        </w:rPr>
        <w:t xml:space="preserve"> </w:t>
      </w:r>
      <w:r w:rsidRPr="00976C98">
        <w:rPr>
          <w:szCs w:val="22"/>
        </w:rPr>
        <w:t xml:space="preserve">the </w:t>
      </w:r>
      <w:r w:rsidRPr="00976C98">
        <w:rPr>
          <w:spacing w:val="-1"/>
          <w:szCs w:val="22"/>
        </w:rPr>
        <w:t>effective</w:t>
      </w:r>
      <w:r w:rsidRPr="00976C98">
        <w:rPr>
          <w:szCs w:val="22"/>
        </w:rPr>
        <w:t xml:space="preserve"> </w:t>
      </w:r>
      <w:r w:rsidRPr="00976C98">
        <w:rPr>
          <w:spacing w:val="-1"/>
          <w:szCs w:val="22"/>
        </w:rPr>
        <w:t>date</w:t>
      </w:r>
      <w:r w:rsidRPr="00976C98">
        <w:rPr>
          <w:spacing w:val="-2"/>
          <w:szCs w:val="22"/>
        </w:rPr>
        <w:t xml:space="preserve"> </w:t>
      </w:r>
      <w:r w:rsidRPr="00976C98">
        <w:rPr>
          <w:szCs w:val="22"/>
        </w:rPr>
        <w:t>for</w:t>
      </w:r>
      <w:r w:rsidRPr="00976C98">
        <w:rPr>
          <w:spacing w:val="-1"/>
          <w:szCs w:val="22"/>
        </w:rPr>
        <w:t xml:space="preserve"> CO Code</w:t>
      </w:r>
      <w:r w:rsidRPr="00976C98">
        <w:rPr>
          <w:spacing w:val="38"/>
          <w:szCs w:val="22"/>
        </w:rPr>
        <w:t xml:space="preserve"> </w:t>
      </w:r>
      <w:r w:rsidRPr="00976C98">
        <w:rPr>
          <w:spacing w:val="-1"/>
          <w:szCs w:val="22"/>
        </w:rPr>
        <w:t>activation</w:t>
      </w:r>
      <w:r w:rsidRPr="00976C98">
        <w:rPr>
          <w:szCs w:val="22"/>
        </w:rPr>
        <w:t xml:space="preserve"> </w:t>
      </w:r>
      <w:r w:rsidRPr="00976C98">
        <w:rPr>
          <w:spacing w:val="-1"/>
          <w:szCs w:val="22"/>
        </w:rPr>
        <w:t>in</w:t>
      </w:r>
      <w:r w:rsidRPr="00976C98">
        <w:rPr>
          <w:szCs w:val="22"/>
        </w:rPr>
        <w:t xml:space="preserve"> the</w:t>
      </w:r>
      <w:r w:rsidRPr="00976C98">
        <w:rPr>
          <w:spacing w:val="-2"/>
          <w:szCs w:val="22"/>
        </w:rPr>
        <w:t xml:space="preserve"> </w:t>
      </w:r>
      <w:r w:rsidRPr="00976C98">
        <w:rPr>
          <w:spacing w:val="-1"/>
          <w:szCs w:val="22"/>
        </w:rPr>
        <w:t>network, or within</w:t>
      </w:r>
      <w:r w:rsidRPr="00976C98">
        <w:rPr>
          <w:szCs w:val="22"/>
        </w:rPr>
        <w:t xml:space="preserve"> </w:t>
      </w:r>
      <w:r w:rsidRPr="00976C98">
        <w:rPr>
          <w:spacing w:val="-1"/>
          <w:szCs w:val="22"/>
        </w:rPr>
        <w:t>three</w:t>
      </w:r>
      <w:r w:rsidRPr="00976C98">
        <w:rPr>
          <w:spacing w:val="-2"/>
          <w:szCs w:val="22"/>
        </w:rPr>
        <w:t xml:space="preserve"> </w:t>
      </w:r>
      <w:r w:rsidRPr="00976C98">
        <w:rPr>
          <w:spacing w:val="-1"/>
          <w:szCs w:val="22"/>
        </w:rPr>
        <w:t>months</w:t>
      </w:r>
      <w:r w:rsidRPr="00976C98">
        <w:rPr>
          <w:spacing w:val="1"/>
          <w:szCs w:val="22"/>
        </w:rPr>
        <w:t xml:space="preserve"> </w:t>
      </w:r>
      <w:r w:rsidRPr="00976C98">
        <w:rPr>
          <w:spacing w:val="-2"/>
          <w:szCs w:val="22"/>
        </w:rPr>
        <w:t>of</w:t>
      </w:r>
      <w:r w:rsidRPr="00976C98">
        <w:rPr>
          <w:spacing w:val="-1"/>
          <w:szCs w:val="22"/>
        </w:rPr>
        <w:t xml:space="preserve"> </w:t>
      </w:r>
      <w:r w:rsidRPr="00976C98">
        <w:rPr>
          <w:szCs w:val="22"/>
        </w:rPr>
        <w:t xml:space="preserve">the </w:t>
      </w:r>
      <w:r w:rsidRPr="00976C98">
        <w:rPr>
          <w:spacing w:val="-1"/>
          <w:szCs w:val="22"/>
        </w:rPr>
        <w:t>date</w:t>
      </w:r>
      <w:r w:rsidRPr="00976C98">
        <w:rPr>
          <w:spacing w:val="-2"/>
          <w:szCs w:val="22"/>
        </w:rPr>
        <w:t xml:space="preserve"> </w:t>
      </w:r>
      <w:r w:rsidRPr="00976C98">
        <w:rPr>
          <w:spacing w:val="-1"/>
          <w:szCs w:val="22"/>
        </w:rPr>
        <w:t xml:space="preserve">that </w:t>
      </w:r>
      <w:r w:rsidRPr="00976C98">
        <w:rPr>
          <w:szCs w:val="22"/>
        </w:rPr>
        <w:t>the</w:t>
      </w:r>
      <w:r w:rsidRPr="00976C98">
        <w:rPr>
          <w:spacing w:val="-2"/>
          <w:szCs w:val="22"/>
        </w:rPr>
        <w:t xml:space="preserve"> Jeopardy</w:t>
      </w:r>
      <w:r w:rsidRPr="00976C98">
        <w:rPr>
          <w:spacing w:val="48"/>
          <w:szCs w:val="22"/>
        </w:rPr>
        <w:t xml:space="preserve"> </w:t>
      </w:r>
      <w:r w:rsidRPr="00976C98">
        <w:rPr>
          <w:spacing w:val="-1"/>
          <w:szCs w:val="22"/>
        </w:rPr>
        <w:t>Condition</w:t>
      </w:r>
      <w:r w:rsidRPr="00976C98">
        <w:rPr>
          <w:szCs w:val="22"/>
        </w:rPr>
        <w:t xml:space="preserve"> </w:t>
      </w:r>
      <w:r w:rsidRPr="00976C98">
        <w:rPr>
          <w:spacing w:val="-2"/>
          <w:szCs w:val="22"/>
        </w:rPr>
        <w:t>was</w:t>
      </w:r>
      <w:r w:rsidRPr="00976C98">
        <w:rPr>
          <w:spacing w:val="1"/>
          <w:szCs w:val="22"/>
        </w:rPr>
        <w:t xml:space="preserve"> </w:t>
      </w:r>
      <w:r w:rsidRPr="00976C98">
        <w:rPr>
          <w:spacing w:val="-1"/>
          <w:szCs w:val="22"/>
        </w:rPr>
        <w:t>declared. If</w:t>
      </w:r>
      <w:r w:rsidRPr="00976C98">
        <w:rPr>
          <w:spacing w:val="2"/>
          <w:szCs w:val="22"/>
        </w:rPr>
        <w:t xml:space="preserve"> </w:t>
      </w:r>
      <w:r w:rsidRPr="00976C98">
        <w:rPr>
          <w:szCs w:val="22"/>
        </w:rPr>
        <w:t>the</w:t>
      </w:r>
      <w:r w:rsidRPr="00976C98">
        <w:rPr>
          <w:spacing w:val="-2"/>
          <w:szCs w:val="22"/>
        </w:rPr>
        <w:t xml:space="preserve"> </w:t>
      </w:r>
      <w:r w:rsidRPr="00976C98">
        <w:rPr>
          <w:spacing w:val="-1"/>
          <w:szCs w:val="22"/>
        </w:rPr>
        <w:t>CO Code</w:t>
      </w:r>
      <w:r w:rsidRPr="00976C98">
        <w:rPr>
          <w:szCs w:val="22"/>
        </w:rPr>
        <w:t xml:space="preserve"> </w:t>
      </w:r>
      <w:r w:rsidRPr="00976C98">
        <w:rPr>
          <w:spacing w:val="-1"/>
          <w:szCs w:val="22"/>
        </w:rPr>
        <w:t>is</w:t>
      </w:r>
      <w:r w:rsidRPr="00976C98">
        <w:rPr>
          <w:spacing w:val="1"/>
          <w:szCs w:val="22"/>
        </w:rPr>
        <w:t xml:space="preserve"> </w:t>
      </w:r>
      <w:r w:rsidRPr="00976C98">
        <w:rPr>
          <w:spacing w:val="-1"/>
          <w:szCs w:val="22"/>
        </w:rPr>
        <w:t>an</w:t>
      </w:r>
      <w:r w:rsidRPr="00976C98">
        <w:rPr>
          <w:spacing w:val="-2"/>
          <w:szCs w:val="22"/>
        </w:rPr>
        <w:t xml:space="preserve"> </w:t>
      </w:r>
      <w:r w:rsidRPr="00976C98">
        <w:rPr>
          <w:spacing w:val="-1"/>
          <w:szCs w:val="22"/>
        </w:rPr>
        <w:t>Initial</w:t>
      </w:r>
      <w:r w:rsidRPr="00976C98">
        <w:rPr>
          <w:szCs w:val="22"/>
        </w:rPr>
        <w:t xml:space="preserve"> </w:t>
      </w:r>
      <w:r w:rsidRPr="00976C98">
        <w:rPr>
          <w:spacing w:val="-1"/>
          <w:szCs w:val="22"/>
        </w:rPr>
        <w:t>Code</w:t>
      </w:r>
      <w:r w:rsidRPr="00976C98">
        <w:rPr>
          <w:szCs w:val="22"/>
        </w:rPr>
        <w:t xml:space="preserve"> </w:t>
      </w:r>
      <w:r w:rsidRPr="00976C98">
        <w:rPr>
          <w:spacing w:val="-1"/>
          <w:szCs w:val="22"/>
        </w:rPr>
        <w:t>and</w:t>
      </w:r>
      <w:r w:rsidRPr="00976C98">
        <w:rPr>
          <w:spacing w:val="-2"/>
          <w:szCs w:val="22"/>
        </w:rPr>
        <w:t xml:space="preserve"> </w:t>
      </w:r>
      <w:r w:rsidRPr="00976C98">
        <w:rPr>
          <w:szCs w:val="22"/>
        </w:rPr>
        <w:t xml:space="preserve">the </w:t>
      </w:r>
      <w:r w:rsidRPr="00976C98">
        <w:rPr>
          <w:spacing w:val="-2"/>
          <w:szCs w:val="22"/>
        </w:rPr>
        <w:t>CO</w:t>
      </w:r>
      <w:r w:rsidRPr="00976C98">
        <w:rPr>
          <w:spacing w:val="2"/>
          <w:szCs w:val="22"/>
        </w:rPr>
        <w:t xml:space="preserve"> </w:t>
      </w:r>
      <w:r w:rsidRPr="00976C98">
        <w:rPr>
          <w:spacing w:val="-2"/>
          <w:szCs w:val="22"/>
        </w:rPr>
        <w:t>Code</w:t>
      </w:r>
      <w:r w:rsidRPr="00976C98">
        <w:rPr>
          <w:spacing w:val="39"/>
          <w:szCs w:val="22"/>
        </w:rPr>
        <w:t xml:space="preserve"> </w:t>
      </w:r>
      <w:r w:rsidRPr="00976C98">
        <w:rPr>
          <w:spacing w:val="-1"/>
          <w:szCs w:val="22"/>
        </w:rPr>
        <w:t>Holder</w:t>
      </w:r>
      <w:r w:rsidRPr="00976C98">
        <w:rPr>
          <w:spacing w:val="2"/>
          <w:szCs w:val="22"/>
        </w:rPr>
        <w:t xml:space="preserve"> </w:t>
      </w:r>
      <w:r w:rsidRPr="00976C98">
        <w:rPr>
          <w:spacing w:val="-1"/>
          <w:szCs w:val="22"/>
        </w:rPr>
        <w:t>can</w:t>
      </w:r>
      <w:r w:rsidRPr="00976C98">
        <w:rPr>
          <w:szCs w:val="22"/>
        </w:rPr>
        <w:t xml:space="preserve"> </w:t>
      </w:r>
      <w:r w:rsidRPr="00976C98">
        <w:rPr>
          <w:spacing w:val="-1"/>
          <w:szCs w:val="22"/>
        </w:rPr>
        <w:t>demonstrate</w:t>
      </w:r>
      <w:r w:rsidRPr="00976C98">
        <w:rPr>
          <w:spacing w:val="-2"/>
          <w:szCs w:val="22"/>
        </w:rPr>
        <w:t xml:space="preserve"> </w:t>
      </w:r>
      <w:r w:rsidRPr="00976C98">
        <w:rPr>
          <w:spacing w:val="-1"/>
          <w:szCs w:val="22"/>
        </w:rPr>
        <w:t>that,</w:t>
      </w:r>
      <w:r w:rsidRPr="00976C98">
        <w:rPr>
          <w:spacing w:val="2"/>
          <w:szCs w:val="22"/>
        </w:rPr>
        <w:t xml:space="preserve"> </w:t>
      </w:r>
      <w:r w:rsidRPr="00976C98">
        <w:rPr>
          <w:spacing w:val="-1"/>
          <w:szCs w:val="22"/>
        </w:rPr>
        <w:t>due</w:t>
      </w:r>
      <w:r w:rsidRPr="00976C98">
        <w:rPr>
          <w:spacing w:val="-2"/>
          <w:szCs w:val="22"/>
        </w:rPr>
        <w:t xml:space="preserve"> </w:t>
      </w:r>
      <w:r w:rsidRPr="00976C98">
        <w:rPr>
          <w:szCs w:val="22"/>
        </w:rPr>
        <w:t>to</w:t>
      </w:r>
      <w:r w:rsidRPr="00976C98">
        <w:rPr>
          <w:spacing w:val="-2"/>
          <w:szCs w:val="22"/>
        </w:rPr>
        <w:t xml:space="preserve"> </w:t>
      </w:r>
      <w:r w:rsidRPr="00976C98">
        <w:rPr>
          <w:spacing w:val="-1"/>
          <w:szCs w:val="22"/>
        </w:rPr>
        <w:t>circumstances</w:t>
      </w:r>
      <w:r w:rsidRPr="00976C98">
        <w:rPr>
          <w:spacing w:val="1"/>
          <w:szCs w:val="22"/>
        </w:rPr>
        <w:t xml:space="preserve"> </w:t>
      </w:r>
      <w:r w:rsidRPr="00976C98">
        <w:rPr>
          <w:spacing w:val="-2"/>
          <w:szCs w:val="22"/>
        </w:rPr>
        <w:t>beyond</w:t>
      </w:r>
      <w:r w:rsidRPr="00976C98">
        <w:rPr>
          <w:szCs w:val="22"/>
        </w:rPr>
        <w:t xml:space="preserve"> its</w:t>
      </w:r>
      <w:r w:rsidRPr="00976C98">
        <w:rPr>
          <w:spacing w:val="1"/>
          <w:szCs w:val="22"/>
        </w:rPr>
        <w:t xml:space="preserve"> </w:t>
      </w:r>
      <w:r w:rsidRPr="00976C98">
        <w:rPr>
          <w:spacing w:val="-2"/>
          <w:szCs w:val="22"/>
        </w:rPr>
        <w:t>control,</w:t>
      </w:r>
      <w:r w:rsidRPr="00976C98">
        <w:rPr>
          <w:spacing w:val="-1"/>
          <w:szCs w:val="22"/>
        </w:rPr>
        <w:t xml:space="preserve"> </w:t>
      </w:r>
      <w:r w:rsidRPr="00976C98">
        <w:rPr>
          <w:szCs w:val="22"/>
        </w:rPr>
        <w:t>the</w:t>
      </w:r>
      <w:r w:rsidRPr="00976C98">
        <w:rPr>
          <w:spacing w:val="-2"/>
          <w:szCs w:val="22"/>
        </w:rPr>
        <w:t xml:space="preserve"> </w:t>
      </w:r>
      <w:r w:rsidRPr="00976C98">
        <w:rPr>
          <w:spacing w:val="-1"/>
          <w:szCs w:val="22"/>
        </w:rPr>
        <w:t>In-Service</w:t>
      </w:r>
      <w:r w:rsidRPr="00976C98">
        <w:rPr>
          <w:szCs w:val="22"/>
        </w:rPr>
        <w:t xml:space="preserve"> </w:t>
      </w:r>
      <w:r w:rsidRPr="00976C98">
        <w:rPr>
          <w:spacing w:val="-1"/>
          <w:szCs w:val="22"/>
        </w:rPr>
        <w:t>date</w:t>
      </w:r>
      <w:r w:rsidRPr="00976C98">
        <w:rPr>
          <w:szCs w:val="22"/>
        </w:rPr>
        <w:t xml:space="preserve"> </w:t>
      </w:r>
      <w:r w:rsidRPr="00976C98">
        <w:rPr>
          <w:spacing w:val="-1"/>
          <w:szCs w:val="22"/>
        </w:rPr>
        <w:t>has</w:t>
      </w:r>
      <w:r w:rsidRPr="00976C98">
        <w:rPr>
          <w:spacing w:val="-2"/>
          <w:szCs w:val="22"/>
        </w:rPr>
        <w:t xml:space="preserve"> </w:t>
      </w:r>
      <w:r w:rsidRPr="00976C98">
        <w:rPr>
          <w:spacing w:val="-1"/>
          <w:szCs w:val="22"/>
        </w:rPr>
        <w:t>been</w:t>
      </w:r>
      <w:r w:rsidRPr="00976C98">
        <w:rPr>
          <w:szCs w:val="22"/>
        </w:rPr>
        <w:t xml:space="preserve"> </w:t>
      </w:r>
      <w:r w:rsidRPr="00976C98">
        <w:rPr>
          <w:spacing w:val="-2"/>
          <w:szCs w:val="22"/>
        </w:rPr>
        <w:t>delayed</w:t>
      </w:r>
      <w:r w:rsidRPr="00976C98">
        <w:rPr>
          <w:szCs w:val="22"/>
        </w:rPr>
        <w:t xml:space="preserve"> </w:t>
      </w:r>
      <w:r w:rsidRPr="00976C98">
        <w:rPr>
          <w:spacing w:val="-2"/>
          <w:szCs w:val="22"/>
        </w:rPr>
        <w:t>beyond</w:t>
      </w:r>
      <w:r w:rsidRPr="00976C98">
        <w:rPr>
          <w:szCs w:val="22"/>
        </w:rPr>
        <w:t xml:space="preserve"> the </w:t>
      </w:r>
      <w:r w:rsidRPr="00976C98">
        <w:rPr>
          <w:spacing w:val="-1"/>
          <w:szCs w:val="22"/>
        </w:rPr>
        <w:t>applicable</w:t>
      </w:r>
      <w:r w:rsidRPr="00976C98">
        <w:rPr>
          <w:szCs w:val="22"/>
        </w:rPr>
        <w:t xml:space="preserve"> </w:t>
      </w:r>
      <w:r w:rsidRPr="00976C98">
        <w:rPr>
          <w:spacing w:val="-1"/>
          <w:szCs w:val="22"/>
        </w:rPr>
        <w:t>timeframe, then</w:t>
      </w:r>
      <w:r w:rsidRPr="00976C98">
        <w:rPr>
          <w:spacing w:val="-2"/>
          <w:szCs w:val="22"/>
        </w:rPr>
        <w:t xml:space="preserve"> </w:t>
      </w:r>
      <w:r w:rsidRPr="00976C98">
        <w:rPr>
          <w:szCs w:val="22"/>
        </w:rPr>
        <w:t>the</w:t>
      </w:r>
      <w:r w:rsidRPr="00976C98">
        <w:rPr>
          <w:spacing w:val="-4"/>
          <w:szCs w:val="22"/>
        </w:rPr>
        <w:t xml:space="preserve"> </w:t>
      </w:r>
      <w:r w:rsidRPr="00976C98">
        <w:rPr>
          <w:spacing w:val="-1"/>
          <w:szCs w:val="22"/>
        </w:rPr>
        <w:t>CNA</w:t>
      </w:r>
      <w:r w:rsidRPr="00976C98">
        <w:rPr>
          <w:spacing w:val="47"/>
          <w:szCs w:val="22"/>
        </w:rPr>
        <w:t xml:space="preserve"> </w:t>
      </w:r>
      <w:r w:rsidRPr="00976C98">
        <w:rPr>
          <w:spacing w:val="-1"/>
          <w:szCs w:val="22"/>
        </w:rPr>
        <w:t>may</w:t>
      </w:r>
      <w:r w:rsidRPr="00976C98">
        <w:rPr>
          <w:spacing w:val="-2"/>
          <w:szCs w:val="22"/>
        </w:rPr>
        <w:t xml:space="preserve"> </w:t>
      </w:r>
      <w:r w:rsidRPr="00976C98">
        <w:rPr>
          <w:spacing w:val="-1"/>
          <w:szCs w:val="22"/>
        </w:rPr>
        <w:t>grant an</w:t>
      </w:r>
      <w:r w:rsidRPr="00976C98">
        <w:rPr>
          <w:szCs w:val="22"/>
        </w:rPr>
        <w:t xml:space="preserve"> </w:t>
      </w:r>
      <w:r w:rsidRPr="00976C98">
        <w:rPr>
          <w:spacing w:val="-1"/>
          <w:szCs w:val="22"/>
        </w:rPr>
        <w:t>extension</w:t>
      </w:r>
      <w:r w:rsidRPr="00976C98">
        <w:rPr>
          <w:spacing w:val="-4"/>
          <w:szCs w:val="22"/>
        </w:rPr>
        <w:t xml:space="preserve"> </w:t>
      </w:r>
      <w:r w:rsidRPr="00976C98">
        <w:rPr>
          <w:spacing w:val="-2"/>
          <w:szCs w:val="22"/>
        </w:rPr>
        <w:t>of</w:t>
      </w:r>
      <w:r w:rsidRPr="00976C98">
        <w:rPr>
          <w:spacing w:val="4"/>
          <w:szCs w:val="22"/>
        </w:rPr>
        <w:t xml:space="preserve"> </w:t>
      </w:r>
      <w:r w:rsidRPr="00976C98">
        <w:rPr>
          <w:spacing w:val="-1"/>
          <w:szCs w:val="22"/>
        </w:rPr>
        <w:t>up</w:t>
      </w:r>
      <w:r w:rsidRPr="00976C98">
        <w:rPr>
          <w:spacing w:val="-2"/>
          <w:szCs w:val="22"/>
        </w:rPr>
        <w:t xml:space="preserve"> </w:t>
      </w:r>
      <w:r w:rsidRPr="00976C98">
        <w:rPr>
          <w:szCs w:val="22"/>
        </w:rPr>
        <w:t>to</w:t>
      </w:r>
      <w:r w:rsidRPr="00976C98">
        <w:rPr>
          <w:spacing w:val="-2"/>
          <w:szCs w:val="22"/>
        </w:rPr>
        <w:t xml:space="preserve"> </w:t>
      </w:r>
      <w:r w:rsidRPr="00976C98">
        <w:rPr>
          <w:spacing w:val="-1"/>
          <w:szCs w:val="22"/>
        </w:rPr>
        <w:t>two</w:t>
      </w:r>
      <w:r w:rsidRPr="00976C98">
        <w:rPr>
          <w:szCs w:val="22"/>
        </w:rPr>
        <w:t xml:space="preserve"> </w:t>
      </w:r>
      <w:r w:rsidRPr="00976C98">
        <w:rPr>
          <w:spacing w:val="-1"/>
          <w:szCs w:val="22"/>
        </w:rPr>
        <w:t>months</w:t>
      </w:r>
      <w:r w:rsidRPr="00976C98">
        <w:rPr>
          <w:spacing w:val="-2"/>
          <w:szCs w:val="22"/>
        </w:rPr>
        <w:t xml:space="preserve"> </w:t>
      </w:r>
      <w:r w:rsidRPr="00976C98">
        <w:rPr>
          <w:szCs w:val="22"/>
        </w:rPr>
        <w:t>to</w:t>
      </w:r>
      <w:r w:rsidRPr="00976C98">
        <w:rPr>
          <w:spacing w:val="-2"/>
          <w:szCs w:val="22"/>
        </w:rPr>
        <w:t xml:space="preserve"> </w:t>
      </w:r>
      <w:r w:rsidRPr="00976C98">
        <w:rPr>
          <w:spacing w:val="-1"/>
          <w:szCs w:val="22"/>
        </w:rPr>
        <w:t>the</w:t>
      </w:r>
      <w:r w:rsidRPr="00976C98">
        <w:rPr>
          <w:szCs w:val="22"/>
        </w:rPr>
        <w:t xml:space="preserve"> </w:t>
      </w:r>
      <w:r w:rsidRPr="00976C98">
        <w:rPr>
          <w:spacing w:val="-1"/>
          <w:szCs w:val="22"/>
        </w:rPr>
        <w:t>In-Service</w:t>
      </w:r>
      <w:r w:rsidRPr="00976C98">
        <w:rPr>
          <w:szCs w:val="22"/>
        </w:rPr>
        <w:t xml:space="preserve"> </w:t>
      </w:r>
      <w:r w:rsidRPr="00976C98">
        <w:rPr>
          <w:spacing w:val="-1"/>
          <w:szCs w:val="22"/>
        </w:rPr>
        <w:t xml:space="preserve">date. </w:t>
      </w:r>
      <w:r w:rsidRPr="00976C98">
        <w:rPr>
          <w:szCs w:val="22"/>
        </w:rPr>
        <w:t>The</w:t>
      </w:r>
      <w:r w:rsidRPr="00976C98">
        <w:rPr>
          <w:spacing w:val="-2"/>
          <w:szCs w:val="22"/>
        </w:rPr>
        <w:t xml:space="preserve"> </w:t>
      </w:r>
      <w:r w:rsidRPr="00976C98">
        <w:rPr>
          <w:spacing w:val="-1"/>
          <w:szCs w:val="22"/>
        </w:rPr>
        <w:t>CNA</w:t>
      </w:r>
      <w:r w:rsidRPr="00976C98">
        <w:rPr>
          <w:spacing w:val="35"/>
          <w:szCs w:val="22"/>
        </w:rPr>
        <w:t xml:space="preserve"> </w:t>
      </w:r>
      <w:r w:rsidRPr="00976C98">
        <w:rPr>
          <w:spacing w:val="-1"/>
          <w:szCs w:val="22"/>
        </w:rPr>
        <w:t>shall</w:t>
      </w:r>
      <w:r w:rsidRPr="00976C98">
        <w:rPr>
          <w:szCs w:val="22"/>
        </w:rPr>
        <w:t xml:space="preserve"> </w:t>
      </w:r>
      <w:r w:rsidRPr="00976C98">
        <w:rPr>
          <w:spacing w:val="-1"/>
          <w:szCs w:val="22"/>
        </w:rPr>
        <w:t>initiate</w:t>
      </w:r>
      <w:r w:rsidRPr="00976C98">
        <w:rPr>
          <w:szCs w:val="22"/>
        </w:rPr>
        <w:t xml:space="preserve"> </w:t>
      </w:r>
      <w:r w:rsidRPr="00976C98">
        <w:rPr>
          <w:spacing w:val="-1"/>
          <w:szCs w:val="22"/>
        </w:rPr>
        <w:t>reclamation</w:t>
      </w:r>
      <w:r w:rsidRPr="00976C98">
        <w:rPr>
          <w:spacing w:val="-2"/>
          <w:szCs w:val="22"/>
        </w:rPr>
        <w:t xml:space="preserve"> </w:t>
      </w:r>
      <w:r w:rsidRPr="00976C98">
        <w:rPr>
          <w:spacing w:val="-1"/>
          <w:szCs w:val="22"/>
        </w:rPr>
        <w:t>procedures</w:t>
      </w:r>
      <w:r w:rsidRPr="00976C98">
        <w:rPr>
          <w:spacing w:val="-4"/>
          <w:szCs w:val="22"/>
        </w:rPr>
        <w:t xml:space="preserve"> </w:t>
      </w:r>
      <w:r w:rsidRPr="00976C98">
        <w:rPr>
          <w:szCs w:val="22"/>
        </w:rPr>
        <w:t>for</w:t>
      </w:r>
      <w:r w:rsidRPr="00976C98">
        <w:rPr>
          <w:spacing w:val="2"/>
          <w:szCs w:val="22"/>
        </w:rPr>
        <w:t xml:space="preserve"> </w:t>
      </w:r>
      <w:r w:rsidRPr="00976C98">
        <w:rPr>
          <w:spacing w:val="-1"/>
          <w:szCs w:val="22"/>
        </w:rPr>
        <w:t>all</w:t>
      </w:r>
      <w:r w:rsidRPr="00976C98">
        <w:rPr>
          <w:szCs w:val="22"/>
        </w:rPr>
        <w:t xml:space="preserve"> </w:t>
      </w:r>
      <w:r w:rsidRPr="00976C98">
        <w:rPr>
          <w:spacing w:val="-2"/>
          <w:szCs w:val="22"/>
        </w:rPr>
        <w:t>CO</w:t>
      </w:r>
      <w:r w:rsidRPr="00976C98">
        <w:rPr>
          <w:spacing w:val="2"/>
          <w:szCs w:val="22"/>
        </w:rPr>
        <w:t xml:space="preserve"> </w:t>
      </w:r>
      <w:r w:rsidRPr="00976C98">
        <w:rPr>
          <w:spacing w:val="-2"/>
          <w:szCs w:val="22"/>
        </w:rPr>
        <w:t>Codes</w:t>
      </w:r>
      <w:r w:rsidRPr="00976C98">
        <w:rPr>
          <w:spacing w:val="1"/>
          <w:szCs w:val="22"/>
        </w:rPr>
        <w:t xml:space="preserve"> </w:t>
      </w:r>
      <w:r w:rsidRPr="00976C98">
        <w:rPr>
          <w:spacing w:val="-1"/>
          <w:szCs w:val="22"/>
        </w:rPr>
        <w:t>that</w:t>
      </w:r>
      <w:r w:rsidRPr="00976C98">
        <w:rPr>
          <w:spacing w:val="2"/>
          <w:szCs w:val="22"/>
        </w:rPr>
        <w:t xml:space="preserve"> </w:t>
      </w:r>
      <w:r w:rsidRPr="00976C98">
        <w:rPr>
          <w:spacing w:val="-2"/>
          <w:szCs w:val="22"/>
        </w:rPr>
        <w:t>have</w:t>
      </w:r>
      <w:r w:rsidRPr="00976C98">
        <w:rPr>
          <w:szCs w:val="22"/>
        </w:rPr>
        <w:t xml:space="preserve"> </w:t>
      </w:r>
      <w:r w:rsidRPr="00976C98">
        <w:rPr>
          <w:spacing w:val="-2"/>
          <w:szCs w:val="22"/>
        </w:rPr>
        <w:t>not</w:t>
      </w:r>
      <w:r w:rsidRPr="00976C98">
        <w:rPr>
          <w:spacing w:val="2"/>
          <w:szCs w:val="22"/>
        </w:rPr>
        <w:t xml:space="preserve"> </w:t>
      </w:r>
      <w:r w:rsidRPr="00976C98">
        <w:rPr>
          <w:spacing w:val="-1"/>
          <w:szCs w:val="22"/>
        </w:rPr>
        <w:t>been</w:t>
      </w:r>
      <w:r w:rsidRPr="00976C98">
        <w:rPr>
          <w:spacing w:val="-2"/>
          <w:szCs w:val="22"/>
        </w:rPr>
        <w:t xml:space="preserve"> placed</w:t>
      </w:r>
      <w:r w:rsidRPr="00976C98">
        <w:rPr>
          <w:spacing w:val="66"/>
          <w:szCs w:val="22"/>
        </w:rPr>
        <w:t xml:space="preserve"> </w:t>
      </w:r>
      <w:r w:rsidRPr="00976C98">
        <w:rPr>
          <w:spacing w:val="-1"/>
          <w:szCs w:val="22"/>
        </w:rPr>
        <w:t>In-Service</w:t>
      </w:r>
      <w:r w:rsidRPr="00976C98">
        <w:rPr>
          <w:szCs w:val="22"/>
        </w:rPr>
        <w:t xml:space="preserve"> </w:t>
      </w:r>
      <w:r w:rsidRPr="00976C98">
        <w:rPr>
          <w:spacing w:val="-1"/>
          <w:szCs w:val="22"/>
        </w:rPr>
        <w:t>within</w:t>
      </w:r>
      <w:r w:rsidRPr="00976C98">
        <w:rPr>
          <w:szCs w:val="22"/>
        </w:rPr>
        <w:t xml:space="preserve"> </w:t>
      </w:r>
      <w:r w:rsidRPr="00976C98">
        <w:rPr>
          <w:spacing w:val="-1"/>
          <w:szCs w:val="22"/>
        </w:rPr>
        <w:t>these</w:t>
      </w:r>
      <w:r w:rsidRPr="00976C98">
        <w:rPr>
          <w:spacing w:val="-2"/>
          <w:szCs w:val="22"/>
        </w:rPr>
        <w:t xml:space="preserve"> </w:t>
      </w:r>
      <w:r w:rsidRPr="00976C98">
        <w:rPr>
          <w:spacing w:val="-1"/>
          <w:szCs w:val="22"/>
        </w:rPr>
        <w:t>timeframes</w:t>
      </w:r>
      <w:r w:rsidRPr="00976C98">
        <w:rPr>
          <w:spacing w:val="-2"/>
          <w:szCs w:val="22"/>
        </w:rPr>
        <w:t xml:space="preserve"> </w:t>
      </w:r>
      <w:r w:rsidRPr="00976C98">
        <w:rPr>
          <w:spacing w:val="-1"/>
          <w:szCs w:val="22"/>
        </w:rPr>
        <w:t>unless</w:t>
      </w:r>
      <w:r w:rsidRPr="00976C98">
        <w:rPr>
          <w:spacing w:val="-2"/>
          <w:szCs w:val="22"/>
        </w:rPr>
        <w:t xml:space="preserve"> </w:t>
      </w:r>
      <w:r w:rsidRPr="00976C98">
        <w:rPr>
          <w:spacing w:val="-1"/>
          <w:szCs w:val="22"/>
        </w:rPr>
        <w:t>CRTC</w:t>
      </w:r>
      <w:r w:rsidRPr="00976C98">
        <w:rPr>
          <w:spacing w:val="-3"/>
          <w:szCs w:val="22"/>
        </w:rPr>
        <w:t xml:space="preserve"> </w:t>
      </w:r>
      <w:r w:rsidRPr="00976C98">
        <w:rPr>
          <w:spacing w:val="-1"/>
          <w:szCs w:val="22"/>
        </w:rPr>
        <w:t>staff</w:t>
      </w:r>
      <w:r w:rsidRPr="00976C98">
        <w:rPr>
          <w:spacing w:val="2"/>
          <w:szCs w:val="22"/>
        </w:rPr>
        <w:t xml:space="preserve"> </w:t>
      </w:r>
      <w:r w:rsidRPr="00976C98">
        <w:rPr>
          <w:spacing w:val="-2"/>
          <w:szCs w:val="22"/>
        </w:rPr>
        <w:t>provides</w:t>
      </w:r>
      <w:r w:rsidRPr="00976C98">
        <w:rPr>
          <w:spacing w:val="1"/>
          <w:szCs w:val="22"/>
        </w:rPr>
        <w:t xml:space="preserve"> </w:t>
      </w:r>
      <w:r w:rsidRPr="00976C98">
        <w:rPr>
          <w:szCs w:val="22"/>
        </w:rPr>
        <w:t>a</w:t>
      </w:r>
      <w:r w:rsidRPr="00976C98">
        <w:rPr>
          <w:spacing w:val="-2"/>
          <w:szCs w:val="22"/>
        </w:rPr>
        <w:t xml:space="preserve"> </w:t>
      </w:r>
      <w:r w:rsidRPr="00976C98">
        <w:rPr>
          <w:spacing w:val="-1"/>
          <w:szCs w:val="22"/>
        </w:rPr>
        <w:t>further</w:t>
      </w:r>
      <w:r w:rsidRPr="00976C98">
        <w:rPr>
          <w:spacing w:val="67"/>
          <w:szCs w:val="22"/>
        </w:rPr>
        <w:t xml:space="preserve"> </w:t>
      </w:r>
      <w:r w:rsidRPr="00976C98">
        <w:rPr>
          <w:spacing w:val="-1"/>
          <w:szCs w:val="22"/>
        </w:rPr>
        <w:t>extension.</w:t>
      </w:r>
    </w:p>
    <w:p w14:paraId="2EF7F6AC" w14:textId="77777777" w:rsidR="000C6C26" w:rsidRPr="00976C98" w:rsidRDefault="000C6C26" w:rsidP="000C6C26">
      <w:pPr>
        <w:rPr>
          <w:rFonts w:eastAsia="Arial" w:cs="Arial"/>
          <w:szCs w:val="22"/>
        </w:rPr>
      </w:pPr>
    </w:p>
    <w:p w14:paraId="79BEF268" w14:textId="77777777" w:rsidR="000C6C26" w:rsidRPr="00976C98" w:rsidRDefault="000C6C26" w:rsidP="007D2B65">
      <w:pPr>
        <w:pStyle w:val="BodyText"/>
        <w:widowControl w:val="0"/>
        <w:numPr>
          <w:ilvl w:val="0"/>
          <w:numId w:val="49"/>
        </w:numPr>
        <w:tabs>
          <w:tab w:val="left" w:pos="821"/>
        </w:tabs>
        <w:ind w:left="720" w:hanging="720"/>
        <w:jc w:val="left"/>
        <w:rPr>
          <w:spacing w:val="-1"/>
          <w:szCs w:val="22"/>
        </w:rPr>
      </w:pPr>
      <w:r w:rsidRPr="00976C98">
        <w:rPr>
          <w:spacing w:val="-1"/>
          <w:szCs w:val="22"/>
        </w:rPr>
        <w:t>For new applications for Initial Codes, each CO Code Holder shall certify that the CO Code will be activated in the network and placed In-Service within four months of the date of application for the Code. If the CNA does not receive a Part 4 Form within this timeframe, confirming that the CO Code has been placed In-Service, the CNA will initiate reclamation measures. If the CO Code Holder can demonstrate that, due to circumstances beyond its control, the In-Service date has been delayed not more than six months from the original application date, then the CNA may grant an extension to the In-Service date, so long as the In-Service date is not more than six months beyond the original application date. If the In-Service date has been delayed more than six months from the original application date, then the CNA shall reclaim the Code unless CRTC staff provides a further extension.</w:t>
      </w:r>
    </w:p>
    <w:p w14:paraId="2D667C63" w14:textId="77777777" w:rsidR="000C6C26" w:rsidRPr="00976C98" w:rsidRDefault="000C6C26" w:rsidP="000C6C26">
      <w:pPr>
        <w:rPr>
          <w:rFonts w:eastAsia="Arial" w:cs="Arial"/>
          <w:szCs w:val="22"/>
        </w:rPr>
      </w:pPr>
    </w:p>
    <w:p w14:paraId="4FBEBE80" w14:textId="77777777" w:rsidR="000C6C26" w:rsidRPr="00976C98" w:rsidRDefault="000C6C26" w:rsidP="007D2B65">
      <w:pPr>
        <w:pStyle w:val="BodyText"/>
        <w:keepLines/>
        <w:widowControl w:val="0"/>
        <w:numPr>
          <w:ilvl w:val="0"/>
          <w:numId w:val="49"/>
        </w:numPr>
        <w:tabs>
          <w:tab w:val="left" w:pos="821"/>
        </w:tabs>
        <w:ind w:left="720" w:hanging="720"/>
        <w:jc w:val="left"/>
        <w:rPr>
          <w:spacing w:val="-1"/>
          <w:szCs w:val="22"/>
        </w:rPr>
      </w:pPr>
      <w:r w:rsidRPr="00976C98">
        <w:rPr>
          <w:spacing w:val="-1"/>
          <w:szCs w:val="22"/>
        </w:rPr>
        <w:t>When applying for an Additional Code for Growth, a CO Code Holder who is submitting a Part 1 Form and Appendix B worksheet shall also submit a completed Supplementary Form for a Growth CO Code Application (attached) which certifies and/or provides the following information for the specific switching entity/POI and Exchange Area when the Growth CO Code is being requested in a Jeopardy Condition:</w:t>
      </w:r>
    </w:p>
    <w:p w14:paraId="639F1ADA" w14:textId="77777777" w:rsidR="000C6C26" w:rsidRPr="00976C98" w:rsidRDefault="000C6C26" w:rsidP="000C6C26">
      <w:pPr>
        <w:rPr>
          <w:rFonts w:eastAsia="Arial" w:cs="Arial"/>
          <w:szCs w:val="22"/>
        </w:rPr>
      </w:pPr>
    </w:p>
    <w:p w14:paraId="69D5FBAD" w14:textId="77777777" w:rsidR="000C6C26" w:rsidRPr="00976C98" w:rsidRDefault="000C6C26" w:rsidP="007D2B65">
      <w:pPr>
        <w:pStyle w:val="BodyText"/>
        <w:widowControl w:val="0"/>
        <w:numPr>
          <w:ilvl w:val="1"/>
          <w:numId w:val="49"/>
        </w:numPr>
        <w:tabs>
          <w:tab w:val="left" w:pos="1541"/>
        </w:tabs>
        <w:ind w:right="203" w:hanging="720"/>
        <w:jc w:val="left"/>
        <w:rPr>
          <w:spacing w:val="-1"/>
          <w:szCs w:val="22"/>
        </w:rPr>
      </w:pPr>
      <w:r w:rsidRPr="00976C98">
        <w:rPr>
          <w:spacing w:val="-1"/>
          <w:szCs w:val="22"/>
        </w:rPr>
        <w:t xml:space="preserve">certification that all held telephone numbers have been </w:t>
      </w:r>
      <w:proofErr w:type="gramStart"/>
      <w:r w:rsidRPr="00976C98">
        <w:rPr>
          <w:spacing w:val="-1"/>
          <w:szCs w:val="22"/>
        </w:rPr>
        <w:t>released;</w:t>
      </w:r>
      <w:proofErr w:type="gramEnd"/>
    </w:p>
    <w:p w14:paraId="51251DEC" w14:textId="77777777" w:rsidR="000C6C26" w:rsidRPr="00976C98" w:rsidRDefault="000C6C26" w:rsidP="007D2B65">
      <w:pPr>
        <w:pStyle w:val="BodyText"/>
        <w:widowControl w:val="0"/>
        <w:numPr>
          <w:ilvl w:val="1"/>
          <w:numId w:val="49"/>
        </w:numPr>
        <w:tabs>
          <w:tab w:val="left" w:pos="1541"/>
        </w:tabs>
        <w:ind w:right="203" w:hanging="720"/>
        <w:jc w:val="left"/>
        <w:rPr>
          <w:spacing w:val="-1"/>
          <w:szCs w:val="22"/>
        </w:rPr>
      </w:pPr>
      <w:r w:rsidRPr="00976C98">
        <w:rPr>
          <w:spacing w:val="-1"/>
          <w:szCs w:val="22"/>
        </w:rPr>
        <w:t xml:space="preserve">certification that reserved numbers do not exceed ten percent of the total quantity of numbers as defined in Appendix G of the Canadian CO Code (NXX) Assignment </w:t>
      </w:r>
      <w:proofErr w:type="gramStart"/>
      <w:r w:rsidRPr="00976C98">
        <w:rPr>
          <w:spacing w:val="-1"/>
          <w:szCs w:val="22"/>
        </w:rPr>
        <w:t>Guideline;</w:t>
      </w:r>
      <w:proofErr w:type="gramEnd"/>
    </w:p>
    <w:p w14:paraId="17F9CD2A" w14:textId="77777777" w:rsidR="000C6C26" w:rsidRPr="00976C98" w:rsidRDefault="000C6C26" w:rsidP="007D2B65">
      <w:pPr>
        <w:pStyle w:val="BodyText"/>
        <w:widowControl w:val="0"/>
        <w:numPr>
          <w:ilvl w:val="1"/>
          <w:numId w:val="49"/>
        </w:numPr>
        <w:tabs>
          <w:tab w:val="left" w:pos="1541"/>
        </w:tabs>
        <w:ind w:right="203" w:hanging="720"/>
        <w:jc w:val="left"/>
        <w:rPr>
          <w:spacing w:val="-1"/>
          <w:szCs w:val="22"/>
        </w:rPr>
      </w:pPr>
      <w:r w:rsidRPr="00976C98">
        <w:rPr>
          <w:spacing w:val="-1"/>
          <w:szCs w:val="22"/>
        </w:rPr>
        <w:t xml:space="preserve">certification that each reseller/dealer had been advised of the Jeopardy Condition and the requirement that they would only be allocated additional numbers during the Jeopardy Condition on the provision to the CO Code Holder of written confirmation that their number inventory has been reduced to an amount less than two times the highest quantity of customer numbers assigned in any month during the previous 12 months. Additional numbering resources will only be provided by the CO Code Holder to the reseller/dealer to the extent that the reseller's/dealer's inventory can only increase up to a maximum of three months' </w:t>
      </w:r>
      <w:proofErr w:type="gramStart"/>
      <w:r w:rsidRPr="00976C98">
        <w:rPr>
          <w:spacing w:val="-1"/>
          <w:szCs w:val="22"/>
        </w:rPr>
        <w:t>inventory;</w:t>
      </w:r>
      <w:proofErr w:type="gramEnd"/>
    </w:p>
    <w:p w14:paraId="65408358" w14:textId="77777777" w:rsidR="000C6C26" w:rsidRPr="00976C98" w:rsidRDefault="000C6C26" w:rsidP="007D2B65">
      <w:pPr>
        <w:pStyle w:val="BodyText"/>
        <w:widowControl w:val="0"/>
        <w:numPr>
          <w:ilvl w:val="1"/>
          <w:numId w:val="49"/>
        </w:numPr>
        <w:tabs>
          <w:tab w:val="left" w:pos="1541"/>
        </w:tabs>
        <w:ind w:right="203" w:hanging="720"/>
        <w:jc w:val="left"/>
        <w:rPr>
          <w:spacing w:val="-1"/>
          <w:szCs w:val="22"/>
        </w:rPr>
      </w:pPr>
      <w:r w:rsidRPr="00976C98">
        <w:rPr>
          <w:spacing w:val="-1"/>
          <w:szCs w:val="22"/>
        </w:rPr>
        <w:t xml:space="preserve">confirmation that the Part 1 form submitted with the application has the Jeopardy Condition box in section 1.6 checked to certify that the existing CO Codes are projected to exhaust within 4 months of the date of application and that the months-to-exhaust is documented on an Appendix B submitted to the </w:t>
      </w:r>
      <w:proofErr w:type="gramStart"/>
      <w:r w:rsidRPr="00976C98">
        <w:rPr>
          <w:spacing w:val="-1"/>
          <w:szCs w:val="22"/>
        </w:rPr>
        <w:t>CNA;</w:t>
      </w:r>
      <w:proofErr w:type="gramEnd"/>
    </w:p>
    <w:p w14:paraId="76FBC4EC" w14:textId="77777777" w:rsidR="000C6C26" w:rsidRPr="00976C98" w:rsidRDefault="000C6C26" w:rsidP="007D2B65">
      <w:pPr>
        <w:pStyle w:val="BodyText"/>
        <w:widowControl w:val="0"/>
        <w:numPr>
          <w:ilvl w:val="1"/>
          <w:numId w:val="49"/>
        </w:numPr>
        <w:tabs>
          <w:tab w:val="left" w:pos="1541"/>
        </w:tabs>
        <w:ind w:right="203" w:hanging="720"/>
        <w:jc w:val="left"/>
        <w:rPr>
          <w:spacing w:val="-1"/>
          <w:szCs w:val="22"/>
        </w:rPr>
      </w:pPr>
      <w:r w:rsidRPr="00976C98">
        <w:rPr>
          <w:spacing w:val="-1"/>
          <w:szCs w:val="22"/>
        </w:rPr>
        <w:t xml:space="preserve">a completed Telephone Number Utilization Report for the applicable switching entity signed by both a company officer and the company’s authorized </w:t>
      </w:r>
      <w:proofErr w:type="gramStart"/>
      <w:r w:rsidRPr="00976C98">
        <w:rPr>
          <w:spacing w:val="-1"/>
          <w:szCs w:val="22"/>
        </w:rPr>
        <w:t>representative;</w:t>
      </w:r>
      <w:proofErr w:type="gramEnd"/>
    </w:p>
    <w:p w14:paraId="33BE7889" w14:textId="4BCAC863" w:rsidR="000C6C26" w:rsidRPr="00976C98" w:rsidRDefault="000C6C26" w:rsidP="007D2B65">
      <w:pPr>
        <w:pStyle w:val="BodyText"/>
        <w:widowControl w:val="0"/>
        <w:numPr>
          <w:ilvl w:val="1"/>
          <w:numId w:val="49"/>
        </w:numPr>
        <w:tabs>
          <w:tab w:val="left" w:pos="1561"/>
        </w:tabs>
        <w:ind w:right="203" w:hanging="720"/>
        <w:jc w:val="left"/>
        <w:rPr>
          <w:spacing w:val="-1"/>
          <w:szCs w:val="22"/>
        </w:rPr>
      </w:pPr>
      <w:r w:rsidRPr="00976C98">
        <w:rPr>
          <w:spacing w:val="-1"/>
          <w:szCs w:val="22"/>
        </w:rPr>
        <w:t xml:space="preserve">confirmation that the requested Growth CO Code was forecasted in the most recent NRUF or an explanation as to why it </w:t>
      </w:r>
      <w:proofErr w:type="gramStart"/>
      <w:r w:rsidRPr="00976C98">
        <w:rPr>
          <w:spacing w:val="-1"/>
          <w:szCs w:val="22"/>
        </w:rPr>
        <w:t>was not is</w:t>
      </w:r>
      <w:proofErr w:type="gramEnd"/>
      <w:r w:rsidRPr="00976C98">
        <w:rPr>
          <w:spacing w:val="-1"/>
          <w:szCs w:val="22"/>
        </w:rPr>
        <w:t xml:space="preserve"> attached; and</w:t>
      </w:r>
      <w:r w:rsidR="00DC37DB">
        <w:rPr>
          <w:spacing w:val="-1"/>
          <w:szCs w:val="22"/>
        </w:rPr>
        <w:t>,</w:t>
      </w:r>
    </w:p>
    <w:p w14:paraId="2D2301B4" w14:textId="77777777" w:rsidR="000C6C26" w:rsidRPr="00976C98" w:rsidRDefault="000C6C26" w:rsidP="007D2B65">
      <w:pPr>
        <w:pStyle w:val="BodyText"/>
        <w:widowControl w:val="0"/>
        <w:numPr>
          <w:ilvl w:val="1"/>
          <w:numId w:val="49"/>
        </w:numPr>
        <w:tabs>
          <w:tab w:val="left" w:pos="1561"/>
        </w:tabs>
        <w:ind w:right="203" w:hanging="720"/>
        <w:jc w:val="left"/>
        <w:rPr>
          <w:spacing w:val="-1"/>
          <w:szCs w:val="22"/>
        </w:rPr>
      </w:pPr>
      <w:r w:rsidRPr="00976C98">
        <w:rPr>
          <w:spacing w:val="-1"/>
          <w:szCs w:val="22"/>
        </w:rPr>
        <w:t>confirmation that the requested Growth CO Code will be placed In-Service within four months of the date of assignment.</w:t>
      </w:r>
    </w:p>
    <w:p w14:paraId="33051961" w14:textId="77777777" w:rsidR="000C6C26" w:rsidRPr="00976C98" w:rsidRDefault="000C6C26" w:rsidP="000C6C26">
      <w:pPr>
        <w:spacing w:before="9"/>
        <w:rPr>
          <w:rFonts w:eastAsia="Arial" w:cs="Arial"/>
          <w:szCs w:val="22"/>
        </w:rPr>
      </w:pPr>
    </w:p>
    <w:p w14:paraId="65AB608C" w14:textId="77777777" w:rsidR="000C6C26" w:rsidRPr="00976C98" w:rsidRDefault="000C6C26" w:rsidP="007D2B65">
      <w:pPr>
        <w:pStyle w:val="BodyText"/>
        <w:widowControl w:val="0"/>
        <w:numPr>
          <w:ilvl w:val="0"/>
          <w:numId w:val="49"/>
        </w:numPr>
        <w:tabs>
          <w:tab w:val="left" w:pos="840"/>
        </w:tabs>
        <w:ind w:left="720" w:hanging="720"/>
        <w:jc w:val="left"/>
        <w:rPr>
          <w:spacing w:val="-1"/>
          <w:szCs w:val="22"/>
        </w:rPr>
      </w:pPr>
      <w:r w:rsidRPr="00976C98">
        <w:rPr>
          <w:spacing w:val="-1"/>
          <w:szCs w:val="22"/>
        </w:rPr>
        <w:t xml:space="preserve">Any CO Codes for growth assigned after the implementation of this JCP must be activated in the network and placed In-Service within four months of assignment. </w:t>
      </w:r>
      <w:proofErr w:type="gramStart"/>
      <w:r w:rsidRPr="00976C98">
        <w:rPr>
          <w:spacing w:val="-1"/>
          <w:szCs w:val="22"/>
        </w:rPr>
        <w:t>In the event that</w:t>
      </w:r>
      <w:proofErr w:type="gramEnd"/>
      <w:r w:rsidRPr="00976C98">
        <w:rPr>
          <w:spacing w:val="-1"/>
          <w:szCs w:val="22"/>
        </w:rPr>
        <w:t xml:space="preserve"> a CO Code Holder is unable to place the CO Code In-Service within four months of the date of assignment, the CO Code Holder must return the assigned CO Codes or submit a written </w:t>
      </w:r>
      <w:r w:rsidRPr="00976C98">
        <w:rPr>
          <w:spacing w:val="-1"/>
          <w:szCs w:val="22"/>
        </w:rPr>
        <w:lastRenderedPageBreak/>
        <w:t>request for extension to the CNA. Such written requests must include documentation explaining the reason(s) for the missed date and proposing the new In-Service date. If the explanation includes reasons beyond the control of the CO Code Holder, the CNA may extend the In-Service date a maximum of one month. If the CO Code Holder does not place the CO Code In-Service within the one-month extension, the CNA shall initiate the reclamation process at the end of the one-month extension unless CRTC staff provides a further extension.</w:t>
      </w:r>
    </w:p>
    <w:p w14:paraId="7AA3D18B" w14:textId="77777777" w:rsidR="000C6C26" w:rsidRPr="00976C98" w:rsidRDefault="000C6C26" w:rsidP="000C6C26">
      <w:pPr>
        <w:spacing w:before="9"/>
        <w:rPr>
          <w:rFonts w:eastAsia="Arial" w:cs="Arial"/>
          <w:szCs w:val="22"/>
        </w:rPr>
      </w:pPr>
    </w:p>
    <w:p w14:paraId="79AAB6E8" w14:textId="77777777" w:rsidR="000C6C26" w:rsidRPr="00976C98" w:rsidRDefault="000C6C26" w:rsidP="007D2B65">
      <w:pPr>
        <w:pStyle w:val="BodyText"/>
        <w:widowControl w:val="0"/>
        <w:numPr>
          <w:ilvl w:val="0"/>
          <w:numId w:val="49"/>
        </w:numPr>
        <w:tabs>
          <w:tab w:val="left" w:pos="840"/>
        </w:tabs>
        <w:ind w:left="720" w:hanging="720"/>
        <w:jc w:val="left"/>
        <w:rPr>
          <w:spacing w:val="-1"/>
          <w:szCs w:val="22"/>
        </w:rPr>
      </w:pPr>
      <w:r w:rsidRPr="00976C98">
        <w:rPr>
          <w:spacing w:val="-1"/>
          <w:szCs w:val="22"/>
        </w:rPr>
        <w:t>A Carrier that has multiple switching entities within an Exchange Area shall examine the possibility of, and implement where feasible, number sharing between those switches as a potential method to delay requirements for additional CO Codes.</w:t>
      </w:r>
    </w:p>
    <w:p w14:paraId="2537D466" w14:textId="77777777" w:rsidR="000C6C26" w:rsidRPr="00976C98" w:rsidRDefault="000C6C26" w:rsidP="000C6C26">
      <w:pPr>
        <w:rPr>
          <w:rFonts w:eastAsia="Arial" w:cs="Arial"/>
          <w:szCs w:val="22"/>
        </w:rPr>
      </w:pPr>
    </w:p>
    <w:p w14:paraId="69DC191B" w14:textId="77777777" w:rsidR="000C6C26" w:rsidRPr="00976C98" w:rsidRDefault="000C6C26" w:rsidP="007D2B65">
      <w:pPr>
        <w:pStyle w:val="BodyText"/>
        <w:widowControl w:val="0"/>
        <w:numPr>
          <w:ilvl w:val="0"/>
          <w:numId w:val="49"/>
        </w:numPr>
        <w:tabs>
          <w:tab w:val="left" w:pos="840"/>
        </w:tabs>
        <w:ind w:left="720" w:hanging="720"/>
        <w:jc w:val="left"/>
        <w:rPr>
          <w:spacing w:val="-1"/>
          <w:szCs w:val="22"/>
        </w:rPr>
      </w:pPr>
      <w:r w:rsidRPr="00976C98">
        <w:rPr>
          <w:spacing w:val="-1"/>
          <w:szCs w:val="22"/>
        </w:rPr>
        <w:t>The CNA will request two versions (two separate worksheets (Form 1 and Form 2)) of the J-NRUF input from all current and prospective CO Code Holders quarterly until three (3) months before relief is provided.</w:t>
      </w:r>
    </w:p>
    <w:p w14:paraId="3BBC08A9" w14:textId="77777777" w:rsidR="000C6C26" w:rsidRPr="00976C98" w:rsidRDefault="000C6C26" w:rsidP="000C6C26">
      <w:pPr>
        <w:rPr>
          <w:rFonts w:eastAsia="Arial" w:cs="Arial"/>
          <w:szCs w:val="22"/>
        </w:rPr>
      </w:pPr>
    </w:p>
    <w:p w14:paraId="37A50BCB" w14:textId="72540DD3" w:rsidR="000C6C26" w:rsidRPr="00976C98" w:rsidRDefault="000C6C26" w:rsidP="007D2B65">
      <w:pPr>
        <w:pStyle w:val="BodyText"/>
        <w:widowControl w:val="0"/>
        <w:numPr>
          <w:ilvl w:val="1"/>
          <w:numId w:val="49"/>
        </w:numPr>
        <w:tabs>
          <w:tab w:val="left" w:pos="1561"/>
        </w:tabs>
        <w:ind w:right="203" w:hanging="720"/>
        <w:jc w:val="left"/>
        <w:rPr>
          <w:spacing w:val="-1"/>
          <w:szCs w:val="22"/>
        </w:rPr>
      </w:pPr>
      <w:r w:rsidRPr="00976C98">
        <w:rPr>
          <w:spacing w:val="-1"/>
          <w:szCs w:val="22"/>
        </w:rPr>
        <w:t>The forecast quantities in Form 1 should be the s</w:t>
      </w:r>
      <w:r w:rsidR="006139C6">
        <w:rPr>
          <w:spacing w:val="-1"/>
          <w:szCs w:val="22"/>
        </w:rPr>
        <w:t>ame as or lower than the last R</w:t>
      </w:r>
      <w:r w:rsidR="006139C6">
        <w:rPr>
          <w:spacing w:val="-1"/>
          <w:szCs w:val="22"/>
        </w:rPr>
        <w:noBreakHyphen/>
      </w:r>
      <w:r w:rsidRPr="00976C98">
        <w:rPr>
          <w:spacing w:val="-1"/>
          <w:szCs w:val="22"/>
        </w:rPr>
        <w:t xml:space="preserve">NRUF input submitted, prior to declaration of a Jeopardy Condition. CO Code Holder forecasts may reflect an increase in demand in the period </w:t>
      </w:r>
      <w:proofErr w:type="gramStart"/>
      <w:r w:rsidRPr="00976C98">
        <w:rPr>
          <w:spacing w:val="-1"/>
          <w:szCs w:val="22"/>
        </w:rPr>
        <w:t>subsequent to</w:t>
      </w:r>
      <w:proofErr w:type="gramEnd"/>
      <w:r w:rsidRPr="00976C98">
        <w:rPr>
          <w:spacing w:val="-1"/>
          <w:szCs w:val="22"/>
        </w:rPr>
        <w:t xml:space="preserve"> the Relief Date.</w:t>
      </w:r>
    </w:p>
    <w:p w14:paraId="51C240C3" w14:textId="77777777" w:rsidR="000C6C26" w:rsidRPr="00976C98" w:rsidRDefault="000C6C26" w:rsidP="000C6C26">
      <w:pPr>
        <w:pStyle w:val="BodyText"/>
        <w:widowControl w:val="0"/>
        <w:tabs>
          <w:tab w:val="left" w:pos="1561"/>
        </w:tabs>
        <w:ind w:left="1440" w:right="203"/>
        <w:jc w:val="left"/>
        <w:rPr>
          <w:spacing w:val="-1"/>
          <w:szCs w:val="22"/>
        </w:rPr>
      </w:pPr>
    </w:p>
    <w:p w14:paraId="243B66C3" w14:textId="77777777" w:rsidR="000C6C26" w:rsidRPr="00976C98" w:rsidRDefault="000C6C26" w:rsidP="007D2B65">
      <w:pPr>
        <w:pStyle w:val="BodyText"/>
        <w:widowControl w:val="0"/>
        <w:numPr>
          <w:ilvl w:val="1"/>
          <w:numId w:val="49"/>
        </w:numPr>
        <w:tabs>
          <w:tab w:val="left" w:pos="1561"/>
        </w:tabs>
        <w:ind w:right="203" w:hanging="720"/>
        <w:jc w:val="left"/>
        <w:rPr>
          <w:spacing w:val="-1"/>
          <w:szCs w:val="22"/>
        </w:rPr>
      </w:pPr>
      <w:r w:rsidRPr="00976C98">
        <w:rPr>
          <w:spacing w:val="-1"/>
          <w:szCs w:val="22"/>
        </w:rPr>
        <w:t>Form 2 will reflect the actual demand required by the CO Code Holder's current business plan and will be provided for information purposes only.</w:t>
      </w:r>
    </w:p>
    <w:p w14:paraId="15E20C3A" w14:textId="77777777" w:rsidR="000C6C26" w:rsidRPr="00976C98" w:rsidRDefault="000C6C26" w:rsidP="000C6C26">
      <w:pPr>
        <w:spacing w:before="9"/>
        <w:rPr>
          <w:rFonts w:eastAsia="Arial" w:cs="Arial"/>
          <w:szCs w:val="22"/>
        </w:rPr>
      </w:pPr>
    </w:p>
    <w:p w14:paraId="1BFBC831" w14:textId="77777777" w:rsidR="000C6C26" w:rsidRPr="00976C98" w:rsidRDefault="000C6C26" w:rsidP="007D2B65">
      <w:pPr>
        <w:pStyle w:val="BodyText"/>
        <w:keepNext/>
        <w:keepLines/>
        <w:widowControl w:val="0"/>
        <w:numPr>
          <w:ilvl w:val="0"/>
          <w:numId w:val="49"/>
        </w:numPr>
        <w:tabs>
          <w:tab w:val="left" w:pos="841"/>
        </w:tabs>
        <w:ind w:left="720" w:hanging="720"/>
        <w:jc w:val="left"/>
        <w:rPr>
          <w:spacing w:val="-1"/>
          <w:szCs w:val="22"/>
        </w:rPr>
      </w:pPr>
      <w:r w:rsidRPr="00976C98">
        <w:rPr>
          <w:spacing w:val="-1"/>
          <w:szCs w:val="22"/>
        </w:rPr>
        <w:t>The CNA will compare the initial J-NRUF input to the recent NRUF inputs, to assess forecasting trends. The CNA shall monitor all inputs and shall test them for reasonableness in consultation with the Carrier. If the CNA is dissatisfied with the reasonableness, or the rationale provided for the deviations, then the matter will be referred to the CRTC staff.</w:t>
      </w:r>
    </w:p>
    <w:p w14:paraId="253BBF58" w14:textId="77777777" w:rsidR="000C6C26" w:rsidRPr="00976C98" w:rsidRDefault="000C6C26" w:rsidP="000C6C26">
      <w:pPr>
        <w:rPr>
          <w:rFonts w:eastAsia="Arial" w:cs="Arial"/>
          <w:szCs w:val="22"/>
        </w:rPr>
      </w:pPr>
    </w:p>
    <w:p w14:paraId="002847A6" w14:textId="77777777" w:rsidR="000C6C26" w:rsidRPr="00976C98" w:rsidRDefault="000C6C26" w:rsidP="007D2B65">
      <w:pPr>
        <w:pStyle w:val="BodyText"/>
        <w:widowControl w:val="0"/>
        <w:numPr>
          <w:ilvl w:val="0"/>
          <w:numId w:val="49"/>
        </w:numPr>
        <w:tabs>
          <w:tab w:val="left" w:pos="841"/>
        </w:tabs>
        <w:ind w:left="720" w:hanging="720"/>
        <w:jc w:val="left"/>
        <w:rPr>
          <w:spacing w:val="-1"/>
          <w:szCs w:val="22"/>
        </w:rPr>
      </w:pPr>
      <w:r w:rsidRPr="00976C98">
        <w:rPr>
          <w:spacing w:val="-1"/>
          <w:szCs w:val="22"/>
        </w:rPr>
        <w:t>The CNA will request subsequent J-NRUF input from all current and prospective CO Code Holders quarterly until 3 months before relief is provided. If one or more R-NRUFs have already been conducted, and depending on the severity of the Jeopardy Condition, the CNA may defer a J-NRUF by up to two months if such a deferral brings the timing of that J</w:t>
      </w:r>
      <w:r w:rsidRPr="00976C98">
        <w:rPr>
          <w:spacing w:val="-1"/>
          <w:szCs w:val="22"/>
        </w:rPr>
        <w:noBreakHyphen/>
        <w:t>NRUF and subsequent J-NRUFs into alignment with other NRUFs that are conducted at 12, 6 or 3 month intervals. Subsequent J-NRUF input will be compared with the initial J</w:t>
      </w:r>
      <w:r w:rsidRPr="00976C98">
        <w:rPr>
          <w:spacing w:val="-1"/>
          <w:szCs w:val="22"/>
        </w:rPr>
        <w:noBreakHyphen/>
        <w:t>NRUF input to evaluate the effectiveness of the JCP. The CNA shall monitor all J-NRUF inputs and shall test them for reasonableness in consultation with the Telecommunications Service Providers. If the CNA is dissatisfied with the reasonableness, or the rationale provided for the changed forecasts, then the matter will be referred to CRTC staff.</w:t>
      </w:r>
    </w:p>
    <w:p w14:paraId="24515305" w14:textId="77777777" w:rsidR="000C6C26" w:rsidRPr="00976C98" w:rsidRDefault="000C6C26" w:rsidP="000C6C26">
      <w:pPr>
        <w:spacing w:before="7"/>
        <w:rPr>
          <w:rFonts w:eastAsia="Arial" w:cs="Arial"/>
          <w:szCs w:val="22"/>
        </w:rPr>
      </w:pPr>
    </w:p>
    <w:p w14:paraId="5EEAA4A2" w14:textId="77777777" w:rsidR="000C6C26" w:rsidRPr="00976C98" w:rsidRDefault="000C6C26" w:rsidP="007D2B65">
      <w:pPr>
        <w:pStyle w:val="BodyText"/>
        <w:widowControl w:val="0"/>
        <w:numPr>
          <w:ilvl w:val="0"/>
          <w:numId w:val="49"/>
        </w:numPr>
        <w:tabs>
          <w:tab w:val="left" w:pos="841"/>
        </w:tabs>
        <w:ind w:left="720" w:hanging="720"/>
        <w:jc w:val="left"/>
        <w:rPr>
          <w:spacing w:val="-1"/>
          <w:szCs w:val="22"/>
        </w:rPr>
      </w:pPr>
      <w:r w:rsidRPr="00976C98">
        <w:rPr>
          <w:spacing w:val="-1"/>
          <w:szCs w:val="22"/>
        </w:rPr>
        <w:t>A CO Code Applicant must have submitted a completed J-NRUF to the CNA before the CNA may assign a CO Code to that CO Code Applicant.</w:t>
      </w:r>
    </w:p>
    <w:p w14:paraId="6ABABD74" w14:textId="77777777" w:rsidR="000C6C26" w:rsidRPr="00976C98" w:rsidRDefault="000C6C26" w:rsidP="000C6C26">
      <w:pPr>
        <w:rPr>
          <w:rFonts w:eastAsia="Arial" w:cs="Arial"/>
          <w:szCs w:val="22"/>
        </w:rPr>
      </w:pPr>
    </w:p>
    <w:p w14:paraId="19030CD8" w14:textId="77777777" w:rsidR="000C6C26" w:rsidRPr="00976C98" w:rsidRDefault="000C6C26" w:rsidP="007D2B65">
      <w:pPr>
        <w:pStyle w:val="BodyText"/>
        <w:widowControl w:val="0"/>
        <w:numPr>
          <w:ilvl w:val="0"/>
          <w:numId w:val="49"/>
        </w:numPr>
        <w:tabs>
          <w:tab w:val="left" w:pos="841"/>
        </w:tabs>
        <w:ind w:left="720" w:hanging="720"/>
        <w:jc w:val="left"/>
        <w:rPr>
          <w:spacing w:val="-1"/>
          <w:szCs w:val="22"/>
        </w:rPr>
      </w:pPr>
      <w:r w:rsidRPr="00976C98">
        <w:rPr>
          <w:spacing w:val="-1"/>
          <w:szCs w:val="22"/>
        </w:rPr>
        <w:t>If a CO Code applicant wishes to request more CO Codes than it identified in its most recent J NRUF, the CO Code Applicant should discuss the matter with the CNA. If the CO Code Applicant wishes to proceed with the request, the CO Code Applicant will forward the request and revised forecast to CRTC staff and the CNA for consideration.</w:t>
      </w:r>
    </w:p>
    <w:p w14:paraId="25107E0E" w14:textId="77777777" w:rsidR="000C6C26" w:rsidRPr="00976C98" w:rsidRDefault="000C6C26" w:rsidP="000C6C26">
      <w:pPr>
        <w:pStyle w:val="BodyText"/>
        <w:widowControl w:val="0"/>
        <w:tabs>
          <w:tab w:val="left" w:pos="841"/>
        </w:tabs>
        <w:jc w:val="left"/>
        <w:rPr>
          <w:spacing w:val="-1"/>
          <w:szCs w:val="22"/>
        </w:rPr>
      </w:pPr>
    </w:p>
    <w:p w14:paraId="04C0B2C9" w14:textId="77777777" w:rsidR="000C6C26" w:rsidRPr="00976C98" w:rsidRDefault="000C6C26" w:rsidP="007D2B65">
      <w:pPr>
        <w:pStyle w:val="BodyText"/>
        <w:widowControl w:val="0"/>
        <w:numPr>
          <w:ilvl w:val="0"/>
          <w:numId w:val="49"/>
        </w:numPr>
        <w:tabs>
          <w:tab w:val="left" w:pos="841"/>
        </w:tabs>
        <w:ind w:left="720" w:hanging="720"/>
        <w:jc w:val="left"/>
        <w:rPr>
          <w:spacing w:val="-1"/>
          <w:szCs w:val="22"/>
        </w:rPr>
      </w:pPr>
      <w:r w:rsidRPr="00976C98">
        <w:rPr>
          <w:spacing w:val="-1"/>
          <w:szCs w:val="22"/>
        </w:rPr>
        <w:t>The CO Codes identified in the NPA CO Code Inventory Chart as “Assignable CO Codes in a Jeopardy Condition” will be assigned in the order determined by the RPC after all CO Codes which are “Available for Assignment as of [day month year] have been assigned.</w:t>
      </w:r>
    </w:p>
    <w:p w14:paraId="6F97785F" w14:textId="77777777" w:rsidR="000C6C26" w:rsidRPr="00976C98" w:rsidRDefault="000C6C26" w:rsidP="000C6C26">
      <w:pPr>
        <w:pStyle w:val="BodyText"/>
        <w:widowControl w:val="0"/>
        <w:tabs>
          <w:tab w:val="left" w:pos="841"/>
        </w:tabs>
        <w:jc w:val="left"/>
        <w:rPr>
          <w:spacing w:val="-1"/>
          <w:szCs w:val="22"/>
        </w:rPr>
      </w:pPr>
    </w:p>
    <w:p w14:paraId="20F1CCEC" w14:textId="77777777" w:rsidR="000C6C26" w:rsidRPr="00976C98" w:rsidRDefault="000C6C26" w:rsidP="007D2B65">
      <w:pPr>
        <w:pStyle w:val="BodyText"/>
        <w:widowControl w:val="0"/>
        <w:numPr>
          <w:ilvl w:val="0"/>
          <w:numId w:val="49"/>
        </w:numPr>
        <w:tabs>
          <w:tab w:val="left" w:pos="841"/>
        </w:tabs>
        <w:ind w:left="720" w:hanging="720"/>
        <w:jc w:val="left"/>
        <w:rPr>
          <w:spacing w:val="-1"/>
          <w:szCs w:val="22"/>
        </w:rPr>
      </w:pPr>
      <w:r w:rsidRPr="00976C98">
        <w:rPr>
          <w:spacing w:val="-1"/>
          <w:szCs w:val="22"/>
        </w:rPr>
        <w:t xml:space="preserve">After each J-NRUF, the CNA shall provide CRTC staff, the RPC and CSCN participants with a report providing an updated NPA CO Code Inventory Chart for the NPA in jeopardy </w:t>
      </w:r>
      <w:r w:rsidRPr="00976C98">
        <w:rPr>
          <w:spacing w:val="-1"/>
          <w:szCs w:val="22"/>
        </w:rPr>
        <w:lastRenderedPageBreak/>
        <w:t>as well as the aggregate results of the most recent J-NRUF.</w:t>
      </w:r>
    </w:p>
    <w:p w14:paraId="774F4FAD" w14:textId="77777777" w:rsidR="000C6C26" w:rsidRPr="00976C98" w:rsidRDefault="000C6C26" w:rsidP="000C6C26">
      <w:pPr>
        <w:spacing w:before="9"/>
        <w:rPr>
          <w:rFonts w:eastAsia="Arial" w:cs="Arial"/>
          <w:szCs w:val="22"/>
        </w:rPr>
      </w:pPr>
    </w:p>
    <w:p w14:paraId="38B086CD" w14:textId="77777777" w:rsidR="000C6C26" w:rsidRPr="00976C98" w:rsidRDefault="000C6C26" w:rsidP="007D2B65">
      <w:pPr>
        <w:pStyle w:val="BodyText"/>
        <w:widowControl w:val="0"/>
        <w:numPr>
          <w:ilvl w:val="0"/>
          <w:numId w:val="49"/>
        </w:numPr>
        <w:tabs>
          <w:tab w:val="left" w:pos="841"/>
        </w:tabs>
        <w:ind w:left="720" w:hanging="720"/>
        <w:jc w:val="left"/>
        <w:rPr>
          <w:spacing w:val="-1"/>
          <w:szCs w:val="22"/>
        </w:rPr>
      </w:pPr>
      <w:r w:rsidRPr="00976C98">
        <w:rPr>
          <w:spacing w:val="-1"/>
          <w:szCs w:val="22"/>
        </w:rPr>
        <w:t>Exceptional issues or concerns may be referred by the CNA, or by individual entities (with a courtesy copy to the CNA), to the CRTC staff for resolution.</w:t>
      </w:r>
    </w:p>
    <w:p w14:paraId="67303020" w14:textId="77777777" w:rsidR="000C6C26" w:rsidRPr="00976C98" w:rsidRDefault="000C6C26" w:rsidP="000C6C26">
      <w:pPr>
        <w:rPr>
          <w:rFonts w:eastAsia="Arial" w:cs="Arial"/>
          <w:szCs w:val="22"/>
        </w:rPr>
      </w:pPr>
    </w:p>
    <w:p w14:paraId="3EB32AAB" w14:textId="19E7D25A" w:rsidR="000C6C26" w:rsidRPr="00976C98" w:rsidRDefault="000C6C26" w:rsidP="007D2B65">
      <w:pPr>
        <w:pStyle w:val="BodyText"/>
        <w:widowControl w:val="0"/>
        <w:numPr>
          <w:ilvl w:val="0"/>
          <w:numId w:val="49"/>
        </w:numPr>
        <w:tabs>
          <w:tab w:val="left" w:pos="841"/>
        </w:tabs>
        <w:ind w:left="720" w:hanging="720"/>
        <w:jc w:val="left"/>
        <w:rPr>
          <w:spacing w:val="-1"/>
          <w:szCs w:val="22"/>
        </w:rPr>
      </w:pPr>
      <w:r w:rsidRPr="00976C98">
        <w:rPr>
          <w:spacing w:val="-1"/>
          <w:szCs w:val="22"/>
        </w:rPr>
        <w:t>In a situation where the Relief Date is on or after the PED, the quantity of CO Codes that may be assigned to a CO Code Applicant prior to the end of the Jeopardy Condition (</w:t>
      </w:r>
      <w:r w:rsidR="00917C8C" w:rsidRPr="00976C98">
        <w:rPr>
          <w:spacing w:val="-1"/>
          <w:szCs w:val="22"/>
        </w:rPr>
        <w:t>i.e.</w:t>
      </w:r>
      <w:r w:rsidR="006139C6">
        <w:rPr>
          <w:spacing w:val="-1"/>
          <w:szCs w:val="22"/>
        </w:rPr>
        <w:t xml:space="preserve"> 66 </w:t>
      </w:r>
      <w:r w:rsidRPr="00976C98">
        <w:rPr>
          <w:spacing w:val="-1"/>
          <w:szCs w:val="22"/>
        </w:rPr>
        <w:t>days prior to the Relief Date) shall be limited to the quantity forecasted by the CO Code Applicant in its most recent NRUF forecast submitted prior to the Jeopardy Condition being declared by the CNA (if no previous NRUF was submitted, then the previous forecast will be deemed to be zero codes). When making requests to obtain CO Codes prior to the end of the Jeopardy Condition (</w:t>
      </w:r>
      <w:r w:rsidR="00917C8C" w:rsidRPr="00976C98">
        <w:rPr>
          <w:spacing w:val="-1"/>
          <w:szCs w:val="22"/>
        </w:rPr>
        <w:t>i.e.</w:t>
      </w:r>
      <w:r w:rsidRPr="00976C98">
        <w:rPr>
          <w:spacing w:val="-1"/>
          <w:szCs w:val="22"/>
        </w:rPr>
        <w:t xml:space="preserve"> 66 days prior to the Relief Date), the CO Code Applicant may change the Exchange Area or the month when the CO Code assignment is required, provided a new J-NRUF and explanation accompanies the application. The control imposed by this option may be relaxed if subsequent J-NRUFs defer the PED to after the Relief Date. CO Codes that become available for assignment due to future reduced demand from other current and prospective CO Code Holders may be assigned at the discretion of CRTC staff.</w:t>
      </w:r>
    </w:p>
    <w:p w14:paraId="7A78C34D" w14:textId="77777777" w:rsidR="000C6C26" w:rsidRPr="00976C98" w:rsidRDefault="000C6C26" w:rsidP="000C6C26">
      <w:pPr>
        <w:pStyle w:val="BodyText"/>
        <w:widowControl w:val="0"/>
        <w:tabs>
          <w:tab w:val="left" w:pos="841"/>
        </w:tabs>
        <w:jc w:val="left"/>
        <w:rPr>
          <w:spacing w:val="-1"/>
          <w:szCs w:val="22"/>
        </w:rPr>
      </w:pPr>
    </w:p>
    <w:p w14:paraId="05E9515E" w14:textId="77777777" w:rsidR="000C6C26" w:rsidRPr="00976C98" w:rsidRDefault="000C6C26" w:rsidP="007D2B65">
      <w:pPr>
        <w:pStyle w:val="BodyText"/>
        <w:keepLines/>
        <w:widowControl w:val="0"/>
        <w:numPr>
          <w:ilvl w:val="0"/>
          <w:numId w:val="49"/>
        </w:numPr>
        <w:tabs>
          <w:tab w:val="left" w:pos="841"/>
        </w:tabs>
        <w:ind w:left="720" w:hanging="720"/>
        <w:jc w:val="left"/>
        <w:rPr>
          <w:spacing w:val="-1"/>
          <w:szCs w:val="22"/>
        </w:rPr>
      </w:pPr>
      <w:r w:rsidRPr="00976C98">
        <w:rPr>
          <w:spacing w:val="-1"/>
          <w:szCs w:val="22"/>
        </w:rPr>
        <w:t>If the CNA determines that the implementation of the JCP has not extended the Projected Exhaust Date of the NPA beyond the Relief Date, the CNA will consult with CRTC staff and further CO Code conservation and assignment procedures may be ordered by the Commission (e.g., rationing, lottery, etc.).</w:t>
      </w:r>
    </w:p>
    <w:p w14:paraId="0C68ABA6" w14:textId="77777777" w:rsidR="00B21446" w:rsidRPr="00976C98" w:rsidRDefault="00B21446" w:rsidP="00B21446">
      <w:pPr>
        <w:pStyle w:val="ListParagraph"/>
        <w:rPr>
          <w:spacing w:val="-1"/>
          <w:szCs w:val="22"/>
        </w:rPr>
      </w:pPr>
    </w:p>
    <w:p w14:paraId="26C280CD" w14:textId="77777777" w:rsidR="00B21446" w:rsidRPr="00976C98" w:rsidRDefault="00B21446" w:rsidP="00AC3011"/>
    <w:p w14:paraId="0ED40966" w14:textId="77777777" w:rsidR="00A75E26" w:rsidRPr="00976C98" w:rsidRDefault="00A75E26" w:rsidP="00AC3011">
      <w:pPr>
        <w:sectPr w:rsidR="00A75E26" w:rsidRPr="00976C98" w:rsidSect="00712DED">
          <w:pgSz w:w="12240" w:h="15840"/>
          <w:pgMar w:top="1080" w:right="1340" w:bottom="840" w:left="1340" w:header="736" w:footer="645" w:gutter="0"/>
          <w:pgNumType w:start="0"/>
          <w:cols w:space="720"/>
        </w:sectPr>
      </w:pPr>
    </w:p>
    <w:p w14:paraId="7779481F" w14:textId="77777777" w:rsidR="00AC3011" w:rsidRPr="00976C98" w:rsidRDefault="00AC3011" w:rsidP="00AC3011">
      <w:pPr>
        <w:spacing w:before="10"/>
        <w:rPr>
          <w:rFonts w:eastAsia="Arial" w:cs="Arial"/>
          <w:sz w:val="9"/>
          <w:szCs w:val="9"/>
        </w:rPr>
      </w:pPr>
    </w:p>
    <w:p w14:paraId="02D0C4B4" w14:textId="77777777" w:rsidR="00EC5396" w:rsidRPr="00976C98" w:rsidRDefault="00EC5396" w:rsidP="00EC5396">
      <w:pPr>
        <w:pStyle w:val="Style1"/>
        <w:keepNext/>
        <w:tabs>
          <w:tab w:val="left" w:pos="2250"/>
        </w:tabs>
        <w:jc w:val="center"/>
        <w:rPr>
          <w:b w:val="0"/>
          <w:szCs w:val="22"/>
          <w:lang w:val="en-CA"/>
        </w:rPr>
      </w:pPr>
      <w:r w:rsidRPr="00976C98">
        <w:rPr>
          <w:b w:val="0"/>
          <w:szCs w:val="22"/>
          <w:lang w:val="en-CA"/>
        </w:rPr>
        <w:t>Supplementary form for a Growth CO Code Application – Page 1 of 2 – Telephone Number Utilization Report</w:t>
      </w:r>
    </w:p>
    <w:p w14:paraId="1E16CF30" w14:textId="77777777" w:rsidR="00EC5396" w:rsidRPr="00976C98" w:rsidRDefault="00EC5396" w:rsidP="00EC5396">
      <w:pPr>
        <w:pStyle w:val="Style1"/>
        <w:keepNext/>
        <w:tabs>
          <w:tab w:val="left" w:pos="2250"/>
        </w:tabs>
        <w:rPr>
          <w:sz w:val="20"/>
          <w:lang w:val="en-CA"/>
        </w:rPr>
      </w:pPr>
    </w:p>
    <w:p w14:paraId="6C1714D7" w14:textId="77777777" w:rsidR="00EC5396" w:rsidRPr="00976C98" w:rsidRDefault="00EC5396" w:rsidP="00EC5396">
      <w:pPr>
        <w:pStyle w:val="Style1"/>
        <w:keepNext/>
        <w:tabs>
          <w:tab w:val="left" w:pos="2250"/>
        </w:tabs>
        <w:ind w:right="720"/>
        <w:rPr>
          <w:b w:val="0"/>
          <w:sz w:val="20"/>
          <w:lang w:val="en-CA"/>
        </w:rPr>
      </w:pPr>
      <w:r w:rsidRPr="00976C98">
        <w:rPr>
          <w:b w:val="0"/>
          <w:sz w:val="20"/>
          <w:lang w:val="en-CA"/>
        </w:rPr>
        <w:t>This form is required with each request for an Additional Code for Growth in an NPA where a Jeopardy Condition is in effect. It should be submitted to the CNA together with the Part 1 and Appendix B forms that are required for an application for an Additional Code for Growth. See the Part 1 form for information on how and where to submit the form.</w:t>
      </w:r>
    </w:p>
    <w:p w14:paraId="4C8779FC" w14:textId="77777777" w:rsidR="00EC5396" w:rsidRPr="00976C98" w:rsidRDefault="00EC5396" w:rsidP="00EC5396">
      <w:pPr>
        <w:pStyle w:val="Style1"/>
        <w:keepNext/>
        <w:tabs>
          <w:tab w:val="left" w:pos="2250"/>
        </w:tabs>
        <w:rPr>
          <w:b w:val="0"/>
          <w:sz w:val="20"/>
          <w:lang w:val="en-CA"/>
        </w:rPr>
      </w:pPr>
    </w:p>
    <w:p w14:paraId="045F9862" w14:textId="77777777" w:rsidR="00EC5396" w:rsidRPr="00976C98" w:rsidRDefault="00EC5396" w:rsidP="00EC5396">
      <w:pPr>
        <w:pStyle w:val="Style1"/>
        <w:keepNext/>
        <w:tabs>
          <w:tab w:val="left" w:pos="2250"/>
        </w:tabs>
        <w:rPr>
          <w:b w:val="0"/>
          <w:sz w:val="20"/>
          <w:lang w:val="en-CA"/>
        </w:rPr>
      </w:pPr>
      <w:r w:rsidRPr="00976C98">
        <w:rPr>
          <w:b w:val="0"/>
          <w:sz w:val="20"/>
          <w:lang w:val="en-CA"/>
        </w:rPr>
        <w:t xml:space="preserve">I hereby certify that the following information is true and accurate to the best of my knowledge and has been prepared in accordance with Special Conservation Procedures for a Jeopardy Condition contained in the </w:t>
      </w:r>
      <w:r w:rsidRPr="009D6464">
        <w:rPr>
          <w:b w:val="0"/>
          <w:i/>
          <w:sz w:val="20"/>
          <w:lang w:val="en-CA"/>
        </w:rPr>
        <w:t>Canadian NPA Relief Planning Guideline</w:t>
      </w:r>
      <w:r w:rsidRPr="00976C98">
        <w:rPr>
          <w:b w:val="0"/>
          <w:sz w:val="20"/>
          <w:lang w:val="en-CA"/>
        </w:rPr>
        <w:t xml:space="preserve"> or the applicable approved Jeopardy Contingency Plan.</w:t>
      </w:r>
    </w:p>
    <w:p w14:paraId="6265A74A" w14:textId="77777777" w:rsidR="00EC5396" w:rsidRPr="00976C98" w:rsidRDefault="00EC5396" w:rsidP="00EC5396">
      <w:pPr>
        <w:pStyle w:val="Style1"/>
        <w:keepNext/>
        <w:tabs>
          <w:tab w:val="left" w:pos="6120"/>
          <w:tab w:val="left" w:pos="8820"/>
        </w:tabs>
        <w:rPr>
          <w:b w:val="0"/>
          <w:sz w:val="18"/>
          <w:szCs w:val="18"/>
          <w:lang w:val="en-CA"/>
        </w:rPr>
      </w:pPr>
    </w:p>
    <w:p w14:paraId="70CFAADB" w14:textId="77777777" w:rsidR="00EC5396" w:rsidRPr="00976C98" w:rsidRDefault="00EC5396" w:rsidP="00EC5396">
      <w:pPr>
        <w:pStyle w:val="Style1"/>
        <w:keepNext/>
        <w:tabs>
          <w:tab w:val="left" w:pos="6120"/>
          <w:tab w:val="left" w:pos="8820"/>
        </w:tabs>
        <w:rPr>
          <w:b w:val="0"/>
          <w:sz w:val="18"/>
          <w:szCs w:val="18"/>
          <w:lang w:val="en-CA"/>
        </w:rPr>
      </w:pPr>
    </w:p>
    <w:p w14:paraId="69DA7FC1" w14:textId="77777777" w:rsidR="00EC5396" w:rsidRPr="00976C98" w:rsidRDefault="00000000" w:rsidP="00EC5396">
      <w:pPr>
        <w:pStyle w:val="Style1"/>
        <w:keepNext/>
        <w:tabs>
          <w:tab w:val="left" w:pos="6120"/>
          <w:tab w:val="left" w:pos="11500"/>
        </w:tabs>
        <w:rPr>
          <w:b w:val="0"/>
          <w:sz w:val="20"/>
          <w:lang w:val="en-CA"/>
        </w:rPr>
      </w:pPr>
      <w:r>
        <w:rPr>
          <w:b w:val="0"/>
          <w:sz w:val="20"/>
          <w:lang w:val="en-CA"/>
        </w:rPr>
        <w:pict w14:anchorId="4F3A82A0">
          <v:rect id="_x0000_i1025" style="width:0;height:1.5pt" o:hralign="center" o:hrstd="t" o:hr="t" fillcolor="#aca899" stroked="f">
            <v:imagedata r:id="rId19" o:title=""/>
          </v:rect>
        </w:pict>
      </w:r>
    </w:p>
    <w:p w14:paraId="7E63F40A" w14:textId="77777777" w:rsidR="00EC5396" w:rsidRPr="00976C98" w:rsidRDefault="00EC5396" w:rsidP="00EC5396">
      <w:pPr>
        <w:pStyle w:val="Style1"/>
        <w:keepNext/>
        <w:tabs>
          <w:tab w:val="left" w:pos="6120"/>
          <w:tab w:val="left" w:pos="11500"/>
        </w:tabs>
        <w:rPr>
          <w:b w:val="0"/>
          <w:sz w:val="20"/>
          <w:lang w:val="en-CA"/>
        </w:rPr>
      </w:pPr>
      <w:r w:rsidRPr="00976C98">
        <w:rPr>
          <w:sz w:val="20"/>
          <w:lang w:val="en-CA"/>
        </w:rPr>
        <w:t>Name &amp; Signature of Authorized Representative of Code Holder</w:t>
      </w:r>
      <w:r w:rsidRPr="00976C98">
        <w:rPr>
          <w:b w:val="0"/>
          <w:sz w:val="20"/>
          <w:lang w:val="en-CA"/>
        </w:rPr>
        <w:tab/>
        <w:t>Title</w:t>
      </w:r>
      <w:r w:rsidRPr="00976C98">
        <w:rPr>
          <w:b w:val="0"/>
          <w:sz w:val="20"/>
          <w:lang w:val="en-CA"/>
        </w:rPr>
        <w:tab/>
        <w:t>Date</w:t>
      </w:r>
    </w:p>
    <w:p w14:paraId="5B96172C" w14:textId="77777777" w:rsidR="00EC5396" w:rsidRPr="00976C98" w:rsidRDefault="00EC5396" w:rsidP="00EC5396">
      <w:pPr>
        <w:pStyle w:val="Style1"/>
        <w:keepNext/>
        <w:tabs>
          <w:tab w:val="left" w:pos="6120"/>
          <w:tab w:val="left" w:pos="8820"/>
        </w:tabs>
        <w:rPr>
          <w:b w:val="0"/>
          <w:sz w:val="18"/>
          <w:szCs w:val="18"/>
          <w:lang w:val="en-CA"/>
        </w:rPr>
      </w:pPr>
    </w:p>
    <w:p w14:paraId="2803D06C" w14:textId="77777777" w:rsidR="00EC5396" w:rsidRPr="00976C98" w:rsidRDefault="00EC5396" w:rsidP="00EC5396">
      <w:pPr>
        <w:pStyle w:val="Style1"/>
        <w:keepNext/>
        <w:tabs>
          <w:tab w:val="left" w:pos="6120"/>
          <w:tab w:val="left" w:pos="8820"/>
        </w:tabs>
        <w:rPr>
          <w:b w:val="0"/>
          <w:sz w:val="18"/>
          <w:szCs w:val="18"/>
          <w:lang w:val="en-CA"/>
        </w:rPr>
      </w:pPr>
    </w:p>
    <w:p w14:paraId="355F861E" w14:textId="77777777" w:rsidR="00EC5396" w:rsidRPr="00976C98" w:rsidRDefault="00000000" w:rsidP="00EC5396">
      <w:pPr>
        <w:pStyle w:val="Style1"/>
        <w:keepNext/>
        <w:tabs>
          <w:tab w:val="left" w:pos="6120"/>
          <w:tab w:val="left" w:pos="11500"/>
        </w:tabs>
        <w:rPr>
          <w:b w:val="0"/>
          <w:sz w:val="20"/>
          <w:lang w:val="en-CA"/>
        </w:rPr>
      </w:pPr>
      <w:r>
        <w:rPr>
          <w:b w:val="0"/>
          <w:sz w:val="20"/>
          <w:lang w:val="en-CA"/>
        </w:rPr>
        <w:pict w14:anchorId="12B214EF">
          <v:rect id="_x0000_i1026" style="width:0;height:1.5pt" o:hralign="center" o:hrstd="t" o:hr="t" fillcolor="#aca899" stroked="f">
            <v:imagedata r:id="rId19" o:title=""/>
          </v:rect>
        </w:pict>
      </w:r>
    </w:p>
    <w:p w14:paraId="2CA9004C" w14:textId="77777777" w:rsidR="00EC5396" w:rsidRPr="00976C98" w:rsidRDefault="00EC5396" w:rsidP="00EC5396">
      <w:pPr>
        <w:pStyle w:val="Style1"/>
        <w:keepNext/>
        <w:tabs>
          <w:tab w:val="left" w:pos="6120"/>
          <w:tab w:val="left" w:pos="11500"/>
        </w:tabs>
        <w:rPr>
          <w:b w:val="0"/>
          <w:sz w:val="20"/>
          <w:lang w:val="en-CA"/>
        </w:rPr>
      </w:pPr>
      <w:r w:rsidRPr="00976C98">
        <w:rPr>
          <w:sz w:val="20"/>
          <w:lang w:val="en-CA"/>
        </w:rPr>
        <w:t>Name &amp; Signature of Company Officer</w:t>
      </w:r>
      <w:r w:rsidRPr="00976C98">
        <w:rPr>
          <w:b w:val="0"/>
          <w:sz w:val="20"/>
          <w:lang w:val="en-CA"/>
        </w:rPr>
        <w:t xml:space="preserve"> (see item </w:t>
      </w:r>
      <w:r w:rsidR="004338DA" w:rsidRPr="00976C98">
        <w:rPr>
          <w:b w:val="0"/>
          <w:sz w:val="20"/>
          <w:lang w:val="en-CA"/>
        </w:rPr>
        <w:t>3</w:t>
      </w:r>
      <w:r w:rsidRPr="00976C98">
        <w:rPr>
          <w:b w:val="0"/>
          <w:sz w:val="20"/>
          <w:lang w:val="en-CA"/>
        </w:rPr>
        <w:t xml:space="preserve"> of this JCP)</w:t>
      </w:r>
      <w:r w:rsidRPr="00976C98">
        <w:rPr>
          <w:b w:val="0"/>
          <w:sz w:val="20"/>
          <w:lang w:val="en-CA"/>
        </w:rPr>
        <w:tab/>
        <w:t>Title</w:t>
      </w:r>
      <w:r w:rsidRPr="00976C98">
        <w:rPr>
          <w:b w:val="0"/>
          <w:sz w:val="20"/>
          <w:lang w:val="en-CA"/>
        </w:rPr>
        <w:tab/>
        <w:t>Date</w:t>
      </w:r>
    </w:p>
    <w:p w14:paraId="6A7D1D74" w14:textId="77777777" w:rsidR="00EC5396" w:rsidRPr="00976C98" w:rsidRDefault="00EC5396" w:rsidP="00EC5396">
      <w:pPr>
        <w:pStyle w:val="Style1"/>
        <w:keepNext/>
        <w:tabs>
          <w:tab w:val="left" w:pos="2520"/>
          <w:tab w:val="left" w:pos="6480"/>
          <w:tab w:val="left" w:pos="9360"/>
        </w:tabs>
        <w:rPr>
          <w:b w:val="0"/>
          <w:sz w:val="20"/>
          <w:lang w:val="en-CA"/>
        </w:rPr>
      </w:pPr>
    </w:p>
    <w:p w14:paraId="5CDFCDAB" w14:textId="77777777" w:rsidR="00EC5396" w:rsidRPr="00976C98" w:rsidRDefault="00EC5396" w:rsidP="00EC5396">
      <w:pPr>
        <w:pStyle w:val="Style1"/>
        <w:keepNext/>
        <w:tabs>
          <w:tab w:val="left" w:pos="2520"/>
          <w:tab w:val="left" w:pos="4140"/>
          <w:tab w:val="left" w:pos="6840"/>
          <w:tab w:val="left" w:pos="9720"/>
        </w:tabs>
        <w:rPr>
          <w:b w:val="0"/>
          <w:sz w:val="20"/>
          <w:lang w:val="en-CA"/>
        </w:rPr>
      </w:pPr>
      <w:r w:rsidRPr="00976C98">
        <w:rPr>
          <w:b w:val="0"/>
          <w:sz w:val="20"/>
          <w:lang w:val="en-CA"/>
        </w:rPr>
        <w:t>Contact information:</w:t>
      </w:r>
      <w:r w:rsidRPr="00976C98">
        <w:rPr>
          <w:b w:val="0"/>
          <w:sz w:val="20"/>
          <w:lang w:val="en-CA"/>
        </w:rPr>
        <w:tab/>
        <w:t xml:space="preserve">Entity Name: </w:t>
      </w:r>
      <w:r w:rsidRPr="00976C98">
        <w:rPr>
          <w:b w:val="0"/>
          <w:sz w:val="20"/>
          <w:lang w:val="en-CA"/>
        </w:rPr>
        <w:tab/>
        <w:t>__________________</w:t>
      </w:r>
      <w:r w:rsidRPr="00976C98">
        <w:rPr>
          <w:b w:val="0"/>
          <w:sz w:val="20"/>
          <w:lang w:val="en-CA"/>
        </w:rPr>
        <w:tab/>
        <w:t>Contact Name:</w:t>
      </w:r>
      <w:r w:rsidRPr="00976C98">
        <w:rPr>
          <w:b w:val="0"/>
          <w:sz w:val="20"/>
          <w:lang w:val="en-CA"/>
        </w:rPr>
        <w:tab/>
        <w:t>_____________</w:t>
      </w:r>
    </w:p>
    <w:p w14:paraId="10E213DB" w14:textId="77777777" w:rsidR="00EC5396" w:rsidRPr="00976C98" w:rsidRDefault="00EC5396" w:rsidP="00EC5396">
      <w:pPr>
        <w:pStyle w:val="Style1"/>
        <w:keepNext/>
        <w:tabs>
          <w:tab w:val="left" w:pos="2520"/>
          <w:tab w:val="left" w:pos="4140"/>
          <w:tab w:val="left" w:pos="6840"/>
          <w:tab w:val="left" w:pos="9720"/>
        </w:tabs>
        <w:rPr>
          <w:b w:val="0"/>
          <w:sz w:val="20"/>
          <w:lang w:val="en-CA"/>
        </w:rPr>
      </w:pPr>
      <w:r w:rsidRPr="00976C98">
        <w:rPr>
          <w:b w:val="0"/>
          <w:sz w:val="20"/>
          <w:lang w:val="en-CA"/>
        </w:rPr>
        <w:tab/>
        <w:t xml:space="preserve">Address: </w:t>
      </w:r>
      <w:r w:rsidRPr="00976C98">
        <w:rPr>
          <w:b w:val="0"/>
          <w:sz w:val="20"/>
          <w:lang w:val="en-CA"/>
        </w:rPr>
        <w:tab/>
        <w:t>__________________</w:t>
      </w:r>
      <w:r w:rsidRPr="00976C98">
        <w:rPr>
          <w:b w:val="0"/>
          <w:sz w:val="20"/>
          <w:lang w:val="en-CA"/>
        </w:rPr>
        <w:tab/>
        <w:t>City, Province, Postal Code:</w:t>
      </w:r>
      <w:r w:rsidRPr="00976C98">
        <w:rPr>
          <w:b w:val="0"/>
          <w:sz w:val="20"/>
          <w:lang w:val="en-CA"/>
        </w:rPr>
        <w:tab/>
        <w:t>_____________</w:t>
      </w:r>
    </w:p>
    <w:p w14:paraId="4C208044" w14:textId="77777777" w:rsidR="00EC5396" w:rsidRPr="00976C98" w:rsidRDefault="00EC5396" w:rsidP="00EC5396">
      <w:pPr>
        <w:pStyle w:val="Style1"/>
        <w:keepNext/>
        <w:tabs>
          <w:tab w:val="left" w:pos="2520"/>
          <w:tab w:val="left" w:pos="4140"/>
          <w:tab w:val="left" w:pos="6840"/>
          <w:tab w:val="left" w:pos="9720"/>
        </w:tabs>
        <w:rPr>
          <w:b w:val="0"/>
          <w:sz w:val="20"/>
          <w:lang w:val="en-CA"/>
        </w:rPr>
      </w:pPr>
      <w:r w:rsidRPr="00976C98">
        <w:rPr>
          <w:b w:val="0"/>
          <w:sz w:val="20"/>
          <w:lang w:val="en-CA"/>
        </w:rPr>
        <w:tab/>
        <w:t xml:space="preserve">Telephone: </w:t>
      </w:r>
      <w:r w:rsidRPr="00976C98">
        <w:rPr>
          <w:b w:val="0"/>
          <w:sz w:val="20"/>
          <w:lang w:val="en-CA"/>
        </w:rPr>
        <w:tab/>
        <w:t>__________________</w:t>
      </w:r>
      <w:r w:rsidRPr="00976C98">
        <w:rPr>
          <w:b w:val="0"/>
          <w:sz w:val="20"/>
          <w:lang w:val="en-CA"/>
        </w:rPr>
        <w:tab/>
        <w:t>Facsimile:</w:t>
      </w:r>
      <w:r w:rsidRPr="00976C98">
        <w:rPr>
          <w:b w:val="0"/>
          <w:sz w:val="20"/>
          <w:lang w:val="en-CA"/>
        </w:rPr>
        <w:tab/>
        <w:t>_____________</w:t>
      </w:r>
    </w:p>
    <w:p w14:paraId="15E58407" w14:textId="77777777" w:rsidR="00EC5396" w:rsidRPr="00976C98" w:rsidRDefault="00EC5396" w:rsidP="00EC5396">
      <w:pPr>
        <w:pStyle w:val="Style1"/>
        <w:keepNext/>
        <w:tabs>
          <w:tab w:val="left" w:pos="2520"/>
          <w:tab w:val="left" w:pos="4140"/>
          <w:tab w:val="left" w:pos="6840"/>
          <w:tab w:val="left" w:pos="9720"/>
        </w:tabs>
        <w:rPr>
          <w:b w:val="0"/>
          <w:sz w:val="20"/>
          <w:lang w:val="en-CA"/>
        </w:rPr>
      </w:pPr>
      <w:r w:rsidRPr="00976C98">
        <w:rPr>
          <w:b w:val="0"/>
          <w:sz w:val="20"/>
          <w:lang w:val="en-CA"/>
        </w:rPr>
        <w:tab/>
        <w:t xml:space="preserve">E-mail: </w:t>
      </w:r>
      <w:r w:rsidRPr="00976C98">
        <w:rPr>
          <w:b w:val="0"/>
          <w:sz w:val="20"/>
          <w:lang w:val="en-CA"/>
        </w:rPr>
        <w:tab/>
        <w:t>__________________</w:t>
      </w:r>
    </w:p>
    <w:p w14:paraId="2106B36C" w14:textId="77777777" w:rsidR="00EC5396" w:rsidRPr="00976C98" w:rsidRDefault="00EC5396" w:rsidP="00EC5396">
      <w:pPr>
        <w:pStyle w:val="Style1"/>
        <w:keepNext/>
        <w:tabs>
          <w:tab w:val="left" w:pos="2250"/>
        </w:tabs>
        <w:rPr>
          <w:b w:val="0"/>
          <w:sz w:val="20"/>
          <w:lang w:val="en-CA"/>
        </w:rPr>
      </w:pPr>
    </w:p>
    <w:p w14:paraId="191DF687" w14:textId="77777777" w:rsidR="00EC5396" w:rsidRPr="00976C98" w:rsidRDefault="00EC5396" w:rsidP="00EC5396">
      <w:pPr>
        <w:pStyle w:val="Style1"/>
        <w:keepNext/>
        <w:tabs>
          <w:tab w:val="left" w:pos="2250"/>
          <w:tab w:val="left" w:pos="4860"/>
          <w:tab w:val="left" w:pos="7560"/>
          <w:tab w:val="left" w:pos="9540"/>
        </w:tabs>
        <w:spacing w:after="120"/>
        <w:rPr>
          <w:b w:val="0"/>
          <w:sz w:val="20"/>
          <w:lang w:val="en-CA"/>
        </w:rPr>
      </w:pPr>
      <w:r w:rsidRPr="00976C98">
        <w:rPr>
          <w:b w:val="0"/>
          <w:sz w:val="20"/>
          <w:lang w:val="en-CA"/>
        </w:rPr>
        <w:t xml:space="preserve">Switch Identification (Switching Entity/POI) CLLI: _______________ </w:t>
      </w:r>
      <w:r w:rsidRPr="00976C98">
        <w:rPr>
          <w:b w:val="0"/>
          <w:sz w:val="20"/>
          <w:lang w:val="en-CA"/>
        </w:rPr>
        <w:tab/>
        <w:t>Exchange Area: ________________</w:t>
      </w:r>
    </w:p>
    <w:p w14:paraId="2D8746AD" w14:textId="77777777" w:rsidR="00EC5396" w:rsidRPr="00976C98" w:rsidRDefault="00EC5396" w:rsidP="00EC5396">
      <w:pPr>
        <w:pStyle w:val="Style1"/>
        <w:keepNext/>
        <w:tabs>
          <w:tab w:val="left" w:pos="2250"/>
          <w:tab w:val="left" w:pos="4860"/>
        </w:tabs>
        <w:spacing w:after="120"/>
        <w:rPr>
          <w:b w:val="0"/>
          <w:sz w:val="20"/>
          <w:lang w:val="en-CA"/>
        </w:rPr>
      </w:pPr>
      <w:r w:rsidRPr="00976C98">
        <w:rPr>
          <w:b w:val="0"/>
          <w:sz w:val="20"/>
          <w:lang w:val="en-CA"/>
        </w:rPr>
        <w:t>For the above Switch Identification and Exchange Area for which a Growth CO Code is requested:</w:t>
      </w:r>
    </w:p>
    <w:p w14:paraId="39AF2614" w14:textId="77777777" w:rsidR="00EC5396" w:rsidRPr="00976C98" w:rsidRDefault="00EC5396" w:rsidP="00EC5396">
      <w:pPr>
        <w:pStyle w:val="Style1"/>
        <w:keepNext/>
        <w:tabs>
          <w:tab w:val="left" w:pos="360"/>
          <w:tab w:val="left" w:pos="1260"/>
        </w:tabs>
        <w:spacing w:after="120"/>
        <w:rPr>
          <w:rFonts w:cs="Arial"/>
          <w:b w:val="0"/>
          <w:sz w:val="20"/>
          <w:lang w:val="en-CA"/>
        </w:rPr>
      </w:pPr>
      <w:r w:rsidRPr="00976C98">
        <w:rPr>
          <w:rFonts w:cs="Arial"/>
          <w:b w:val="0"/>
          <w:sz w:val="20"/>
          <w:lang w:val="en-CA"/>
        </w:rPr>
        <w:tab/>
      </w:r>
      <w:r w:rsidRPr="00976C98">
        <w:rPr>
          <w:rFonts w:cs="Arial"/>
          <w:b w:val="0"/>
          <w:sz w:val="20"/>
          <w:lang w:val="en-CA"/>
        </w:rPr>
        <w:fldChar w:fldCharType="begin">
          <w:ffData>
            <w:name w:val=""/>
            <w:enabled/>
            <w:calcOnExit w:val="0"/>
            <w:checkBox>
              <w:sizeAuto/>
              <w:default w:val="0"/>
            </w:checkBox>
          </w:ffData>
        </w:fldChar>
      </w:r>
      <w:r w:rsidRPr="00976C98">
        <w:rPr>
          <w:rFonts w:cs="Arial"/>
          <w:b w:val="0"/>
          <w:sz w:val="20"/>
          <w:lang w:val="en-CA"/>
        </w:rPr>
        <w:instrText xml:space="preserve"> FORMCHECKBOX </w:instrText>
      </w:r>
      <w:r w:rsidRPr="00976C98">
        <w:rPr>
          <w:rFonts w:cs="Arial"/>
          <w:b w:val="0"/>
          <w:sz w:val="20"/>
          <w:lang w:val="en-CA"/>
        </w:rPr>
      </w:r>
      <w:r w:rsidRPr="00976C98">
        <w:rPr>
          <w:rFonts w:cs="Arial"/>
          <w:b w:val="0"/>
          <w:sz w:val="20"/>
          <w:lang w:val="en-CA"/>
        </w:rPr>
        <w:fldChar w:fldCharType="separate"/>
      </w:r>
      <w:r w:rsidRPr="00976C98">
        <w:rPr>
          <w:rFonts w:cs="Arial"/>
          <w:b w:val="0"/>
          <w:sz w:val="20"/>
          <w:lang w:val="en-CA"/>
        </w:rPr>
        <w:fldChar w:fldCharType="end"/>
      </w:r>
      <w:r w:rsidRPr="00976C98">
        <w:rPr>
          <w:rFonts w:cs="Arial"/>
          <w:b w:val="0"/>
          <w:sz w:val="20"/>
          <w:lang w:val="en-CA"/>
        </w:rPr>
        <w:tab/>
        <w:t>I certify that all held telephone numbers have been released</w:t>
      </w:r>
    </w:p>
    <w:p w14:paraId="0F548ED5" w14:textId="77777777" w:rsidR="00EC5396" w:rsidRPr="00976C98" w:rsidRDefault="00EC5396" w:rsidP="00EC5396">
      <w:pPr>
        <w:pStyle w:val="Style1"/>
        <w:keepNext/>
        <w:tabs>
          <w:tab w:val="left" w:pos="360"/>
          <w:tab w:val="left" w:pos="1260"/>
        </w:tabs>
        <w:spacing w:after="120"/>
        <w:rPr>
          <w:rFonts w:cs="Arial"/>
          <w:b w:val="0"/>
          <w:sz w:val="20"/>
          <w:lang w:val="en-CA"/>
        </w:rPr>
      </w:pPr>
      <w:r w:rsidRPr="00976C98">
        <w:rPr>
          <w:rFonts w:cs="Arial"/>
          <w:b w:val="0"/>
          <w:sz w:val="20"/>
          <w:lang w:val="en-CA"/>
        </w:rPr>
        <w:tab/>
      </w:r>
      <w:r w:rsidRPr="00976C98">
        <w:rPr>
          <w:rFonts w:cs="Arial"/>
          <w:b w:val="0"/>
          <w:sz w:val="20"/>
          <w:lang w:val="en-CA"/>
        </w:rPr>
        <w:fldChar w:fldCharType="begin">
          <w:ffData>
            <w:name w:val=""/>
            <w:enabled/>
            <w:calcOnExit w:val="0"/>
            <w:checkBox>
              <w:sizeAuto/>
              <w:default w:val="0"/>
            </w:checkBox>
          </w:ffData>
        </w:fldChar>
      </w:r>
      <w:r w:rsidRPr="00976C98">
        <w:rPr>
          <w:rFonts w:cs="Arial"/>
          <w:b w:val="0"/>
          <w:sz w:val="20"/>
          <w:lang w:val="en-CA"/>
        </w:rPr>
        <w:instrText xml:space="preserve"> FORMCHECKBOX </w:instrText>
      </w:r>
      <w:r w:rsidRPr="00976C98">
        <w:rPr>
          <w:rFonts w:cs="Arial"/>
          <w:b w:val="0"/>
          <w:sz w:val="20"/>
          <w:lang w:val="en-CA"/>
        </w:rPr>
      </w:r>
      <w:r w:rsidRPr="00976C98">
        <w:rPr>
          <w:rFonts w:cs="Arial"/>
          <w:b w:val="0"/>
          <w:sz w:val="20"/>
          <w:lang w:val="en-CA"/>
        </w:rPr>
        <w:fldChar w:fldCharType="separate"/>
      </w:r>
      <w:r w:rsidRPr="00976C98">
        <w:rPr>
          <w:rFonts w:cs="Arial"/>
          <w:b w:val="0"/>
          <w:sz w:val="20"/>
          <w:lang w:val="en-CA"/>
        </w:rPr>
        <w:fldChar w:fldCharType="end"/>
      </w:r>
      <w:r w:rsidRPr="00976C98">
        <w:rPr>
          <w:rFonts w:cs="Arial"/>
          <w:b w:val="0"/>
          <w:sz w:val="20"/>
          <w:lang w:val="en-CA"/>
        </w:rPr>
        <w:tab/>
        <w:t xml:space="preserve">I certify the total quantity of reserved numbers does not exceed ten percent (10%) of the total quantity of telephone numbers as defined in Appendix G of the </w:t>
      </w:r>
      <w:r w:rsidRPr="009D6464">
        <w:rPr>
          <w:rFonts w:cs="Arial"/>
          <w:b w:val="0"/>
          <w:i/>
          <w:sz w:val="20"/>
          <w:lang w:val="en-CA"/>
        </w:rPr>
        <w:t>Canadian CO Code (NXX) Assignment Guideline</w:t>
      </w:r>
    </w:p>
    <w:p w14:paraId="39F83262" w14:textId="77777777" w:rsidR="00EC5396" w:rsidRPr="00976C98" w:rsidRDefault="00EC5396" w:rsidP="00EC5396">
      <w:pPr>
        <w:pStyle w:val="Style1"/>
        <w:keepNext/>
        <w:tabs>
          <w:tab w:val="left" w:pos="360"/>
          <w:tab w:val="left" w:pos="1260"/>
        </w:tabs>
        <w:spacing w:after="120"/>
        <w:rPr>
          <w:rFonts w:cs="Arial"/>
          <w:b w:val="0"/>
          <w:sz w:val="20"/>
          <w:lang w:val="en-CA"/>
        </w:rPr>
      </w:pPr>
      <w:r w:rsidRPr="00976C98">
        <w:rPr>
          <w:rFonts w:cs="Arial"/>
          <w:b w:val="0"/>
          <w:sz w:val="20"/>
          <w:lang w:val="en-CA"/>
        </w:rPr>
        <w:tab/>
      </w:r>
      <w:r w:rsidRPr="00976C98">
        <w:rPr>
          <w:rFonts w:cs="Arial"/>
          <w:b w:val="0"/>
          <w:sz w:val="20"/>
          <w:lang w:val="en-CA"/>
        </w:rPr>
        <w:fldChar w:fldCharType="begin">
          <w:ffData>
            <w:name w:val=""/>
            <w:enabled/>
            <w:calcOnExit w:val="0"/>
            <w:checkBox>
              <w:sizeAuto/>
              <w:default w:val="0"/>
            </w:checkBox>
          </w:ffData>
        </w:fldChar>
      </w:r>
      <w:r w:rsidRPr="00976C98">
        <w:rPr>
          <w:rFonts w:cs="Arial"/>
          <w:b w:val="0"/>
          <w:sz w:val="20"/>
          <w:lang w:val="en-CA"/>
        </w:rPr>
        <w:instrText xml:space="preserve"> FORMCHECKBOX </w:instrText>
      </w:r>
      <w:r w:rsidRPr="00976C98">
        <w:rPr>
          <w:rFonts w:cs="Arial"/>
          <w:b w:val="0"/>
          <w:sz w:val="20"/>
          <w:lang w:val="en-CA"/>
        </w:rPr>
      </w:r>
      <w:r w:rsidRPr="00976C98">
        <w:rPr>
          <w:rFonts w:cs="Arial"/>
          <w:b w:val="0"/>
          <w:sz w:val="20"/>
          <w:lang w:val="en-CA"/>
        </w:rPr>
        <w:fldChar w:fldCharType="separate"/>
      </w:r>
      <w:r w:rsidRPr="00976C98">
        <w:rPr>
          <w:rFonts w:cs="Arial"/>
          <w:b w:val="0"/>
          <w:sz w:val="20"/>
          <w:lang w:val="en-CA"/>
        </w:rPr>
        <w:fldChar w:fldCharType="end"/>
      </w:r>
      <w:r w:rsidRPr="00976C98">
        <w:rPr>
          <w:rFonts w:cs="Arial"/>
          <w:b w:val="0"/>
          <w:sz w:val="20"/>
          <w:lang w:val="en-CA"/>
        </w:rPr>
        <w:tab/>
        <w:t xml:space="preserve">I certify that </w:t>
      </w:r>
      <w:r w:rsidRPr="00976C98">
        <w:rPr>
          <w:b w:val="0"/>
          <w:sz w:val="20"/>
          <w:lang w:val="en-CA"/>
        </w:rPr>
        <w:t>each reseller/dealer has been advised of the Jeopardy Condition and the requirement that they would only be allocated additional numbers during the Jeopardy Condition on the provision to the CO Code Holder of written confirmation that their number inventory has been reduced to an amount less than two (2) times the highest quantity of customer numbers assigned in any month during the previous twelve (12) months. Additional numbering resources will only be provided by the CO Code Holder to the reseller/dealer to the extent that the reseller's/dealer's inventory can only increase up to a maximum of three months' inventory.</w:t>
      </w:r>
    </w:p>
    <w:p w14:paraId="01B1AB81" w14:textId="77777777" w:rsidR="00EC5396" w:rsidRPr="00976C98" w:rsidRDefault="00EC5396" w:rsidP="00EC5396">
      <w:pPr>
        <w:pStyle w:val="Style1"/>
        <w:keepNext/>
        <w:tabs>
          <w:tab w:val="left" w:pos="360"/>
          <w:tab w:val="left" w:pos="1260"/>
        </w:tabs>
        <w:spacing w:after="120"/>
        <w:rPr>
          <w:rFonts w:cs="Arial"/>
          <w:b w:val="0"/>
          <w:sz w:val="20"/>
          <w:lang w:val="en-CA"/>
        </w:rPr>
      </w:pPr>
      <w:r w:rsidRPr="00976C98">
        <w:rPr>
          <w:rFonts w:cs="Arial"/>
          <w:b w:val="0"/>
          <w:sz w:val="20"/>
          <w:lang w:val="en-CA"/>
        </w:rPr>
        <w:tab/>
      </w:r>
      <w:r w:rsidRPr="00976C98">
        <w:rPr>
          <w:rFonts w:cs="Arial"/>
          <w:b w:val="0"/>
          <w:sz w:val="20"/>
          <w:lang w:val="en-CA"/>
        </w:rPr>
        <w:fldChar w:fldCharType="begin">
          <w:ffData>
            <w:name w:val=""/>
            <w:enabled/>
            <w:calcOnExit w:val="0"/>
            <w:checkBox>
              <w:sizeAuto/>
              <w:default w:val="0"/>
            </w:checkBox>
          </w:ffData>
        </w:fldChar>
      </w:r>
      <w:r w:rsidRPr="00976C98">
        <w:rPr>
          <w:rFonts w:cs="Arial"/>
          <w:b w:val="0"/>
          <w:sz w:val="20"/>
          <w:lang w:val="en-CA"/>
        </w:rPr>
        <w:instrText xml:space="preserve"> FORMCHECKBOX </w:instrText>
      </w:r>
      <w:r w:rsidRPr="00976C98">
        <w:rPr>
          <w:rFonts w:cs="Arial"/>
          <w:b w:val="0"/>
          <w:sz w:val="20"/>
          <w:lang w:val="en-CA"/>
        </w:rPr>
      </w:r>
      <w:r w:rsidRPr="00976C98">
        <w:rPr>
          <w:rFonts w:cs="Arial"/>
          <w:b w:val="0"/>
          <w:sz w:val="20"/>
          <w:lang w:val="en-CA"/>
        </w:rPr>
        <w:fldChar w:fldCharType="separate"/>
      </w:r>
      <w:r w:rsidRPr="00976C98">
        <w:rPr>
          <w:rFonts w:cs="Arial"/>
          <w:b w:val="0"/>
          <w:sz w:val="20"/>
          <w:lang w:val="en-CA"/>
        </w:rPr>
        <w:fldChar w:fldCharType="end"/>
      </w:r>
      <w:r w:rsidRPr="00976C98">
        <w:rPr>
          <w:rFonts w:cs="Arial"/>
          <w:b w:val="0"/>
          <w:sz w:val="20"/>
          <w:lang w:val="en-CA"/>
        </w:rPr>
        <w:tab/>
        <w:t>The Part 1 form submitted with the application has the Jeopardy Condition box in section 6 checked (this certifies that the existing CO Codes are projected to exhaust within four (4) months of the date of the application or within the period specified in an approved Jeopardy Contingency Plan, and that the months-to-exhaust is documented on an Appendix B submitted to the CNA).</w:t>
      </w:r>
    </w:p>
    <w:p w14:paraId="180D156F" w14:textId="77777777" w:rsidR="00EC5396" w:rsidRPr="00976C98" w:rsidRDefault="00EC5396" w:rsidP="00EC5396">
      <w:pPr>
        <w:pStyle w:val="Style1"/>
        <w:keepNext/>
        <w:tabs>
          <w:tab w:val="left" w:pos="360"/>
          <w:tab w:val="left" w:pos="1260"/>
        </w:tabs>
        <w:spacing w:after="120"/>
        <w:rPr>
          <w:rFonts w:cs="Arial"/>
          <w:b w:val="0"/>
          <w:sz w:val="20"/>
          <w:lang w:val="en-CA"/>
        </w:rPr>
      </w:pPr>
      <w:r w:rsidRPr="00976C98">
        <w:rPr>
          <w:rFonts w:cs="Arial"/>
          <w:b w:val="0"/>
          <w:sz w:val="20"/>
          <w:lang w:val="en-CA"/>
        </w:rPr>
        <w:tab/>
      </w:r>
      <w:r w:rsidRPr="00976C98">
        <w:rPr>
          <w:rFonts w:cs="Arial"/>
          <w:b w:val="0"/>
          <w:sz w:val="20"/>
          <w:lang w:val="en-CA"/>
        </w:rPr>
        <w:fldChar w:fldCharType="begin">
          <w:ffData>
            <w:name w:val=""/>
            <w:enabled/>
            <w:calcOnExit w:val="0"/>
            <w:checkBox>
              <w:sizeAuto/>
              <w:default w:val="0"/>
            </w:checkBox>
          </w:ffData>
        </w:fldChar>
      </w:r>
      <w:r w:rsidRPr="00976C98">
        <w:rPr>
          <w:rFonts w:cs="Arial"/>
          <w:b w:val="0"/>
          <w:sz w:val="20"/>
          <w:lang w:val="en-CA"/>
        </w:rPr>
        <w:instrText xml:space="preserve"> FORMCHECKBOX </w:instrText>
      </w:r>
      <w:r w:rsidRPr="00976C98">
        <w:rPr>
          <w:rFonts w:cs="Arial"/>
          <w:b w:val="0"/>
          <w:sz w:val="20"/>
          <w:lang w:val="en-CA"/>
        </w:rPr>
      </w:r>
      <w:r w:rsidRPr="00976C98">
        <w:rPr>
          <w:rFonts w:cs="Arial"/>
          <w:b w:val="0"/>
          <w:sz w:val="20"/>
          <w:lang w:val="en-CA"/>
        </w:rPr>
        <w:fldChar w:fldCharType="separate"/>
      </w:r>
      <w:r w:rsidRPr="00976C98">
        <w:rPr>
          <w:rFonts w:cs="Arial"/>
          <w:b w:val="0"/>
          <w:sz w:val="20"/>
          <w:lang w:val="en-CA"/>
        </w:rPr>
        <w:fldChar w:fldCharType="end"/>
      </w:r>
      <w:r w:rsidRPr="00976C98">
        <w:rPr>
          <w:rFonts w:cs="Arial"/>
          <w:b w:val="0"/>
          <w:sz w:val="20"/>
          <w:lang w:val="en-CA"/>
        </w:rPr>
        <w:tab/>
        <w:t>The Telephone Number Utilization Report on page 2 of this form has been completed.</w:t>
      </w:r>
    </w:p>
    <w:p w14:paraId="48FC0530" w14:textId="77777777" w:rsidR="00EC5396" w:rsidRPr="00976C98" w:rsidRDefault="00EC5396" w:rsidP="00EC5396">
      <w:pPr>
        <w:pStyle w:val="Style1"/>
        <w:keepNext/>
        <w:tabs>
          <w:tab w:val="left" w:pos="360"/>
          <w:tab w:val="left" w:pos="1260"/>
        </w:tabs>
        <w:spacing w:after="120"/>
        <w:rPr>
          <w:rFonts w:cs="Arial"/>
          <w:b w:val="0"/>
          <w:sz w:val="20"/>
          <w:lang w:val="en-CA"/>
        </w:rPr>
      </w:pPr>
      <w:r w:rsidRPr="00976C98">
        <w:rPr>
          <w:rFonts w:cs="Arial"/>
          <w:b w:val="0"/>
          <w:sz w:val="20"/>
          <w:lang w:val="en-CA"/>
        </w:rPr>
        <w:tab/>
      </w:r>
      <w:r w:rsidRPr="00976C98">
        <w:rPr>
          <w:rFonts w:cs="Arial"/>
          <w:b w:val="0"/>
          <w:sz w:val="20"/>
          <w:lang w:val="en-CA"/>
        </w:rPr>
        <w:fldChar w:fldCharType="begin">
          <w:ffData>
            <w:name w:val=""/>
            <w:enabled/>
            <w:calcOnExit w:val="0"/>
            <w:checkBox>
              <w:sizeAuto/>
              <w:default w:val="0"/>
            </w:checkBox>
          </w:ffData>
        </w:fldChar>
      </w:r>
      <w:r w:rsidRPr="00976C98">
        <w:rPr>
          <w:rFonts w:cs="Arial"/>
          <w:b w:val="0"/>
          <w:sz w:val="20"/>
          <w:lang w:val="en-CA"/>
        </w:rPr>
        <w:instrText xml:space="preserve"> FORMCHECKBOX </w:instrText>
      </w:r>
      <w:r w:rsidRPr="00976C98">
        <w:rPr>
          <w:rFonts w:cs="Arial"/>
          <w:b w:val="0"/>
          <w:sz w:val="20"/>
          <w:lang w:val="en-CA"/>
        </w:rPr>
      </w:r>
      <w:r w:rsidRPr="00976C98">
        <w:rPr>
          <w:rFonts w:cs="Arial"/>
          <w:b w:val="0"/>
          <w:sz w:val="20"/>
          <w:lang w:val="en-CA"/>
        </w:rPr>
        <w:fldChar w:fldCharType="separate"/>
      </w:r>
      <w:r w:rsidRPr="00976C98">
        <w:rPr>
          <w:rFonts w:cs="Arial"/>
          <w:b w:val="0"/>
          <w:sz w:val="20"/>
          <w:lang w:val="en-CA"/>
        </w:rPr>
        <w:fldChar w:fldCharType="end"/>
      </w:r>
      <w:r w:rsidRPr="00976C98">
        <w:rPr>
          <w:rFonts w:cs="Arial"/>
          <w:b w:val="0"/>
          <w:sz w:val="20"/>
          <w:lang w:val="en-CA"/>
        </w:rPr>
        <w:tab/>
        <w:t xml:space="preserve">The requested Growth CO Code was forecasted in the most recent NRUF, or an explanation as to why it </w:t>
      </w:r>
      <w:proofErr w:type="gramStart"/>
      <w:r w:rsidRPr="00976C98">
        <w:rPr>
          <w:rFonts w:cs="Arial"/>
          <w:b w:val="0"/>
          <w:sz w:val="20"/>
          <w:lang w:val="en-CA"/>
        </w:rPr>
        <w:t>was not is</w:t>
      </w:r>
      <w:proofErr w:type="gramEnd"/>
      <w:r w:rsidRPr="00976C98">
        <w:rPr>
          <w:rFonts w:cs="Arial"/>
          <w:b w:val="0"/>
          <w:sz w:val="20"/>
          <w:lang w:val="en-CA"/>
        </w:rPr>
        <w:t xml:space="preserve"> attached.</w:t>
      </w:r>
    </w:p>
    <w:p w14:paraId="075FE652" w14:textId="77777777" w:rsidR="00A06547" w:rsidRPr="00976C98" w:rsidRDefault="00EC5396" w:rsidP="00EC5396">
      <w:pPr>
        <w:pStyle w:val="Style1"/>
        <w:keepNext/>
        <w:tabs>
          <w:tab w:val="left" w:pos="360"/>
          <w:tab w:val="left" w:pos="1260"/>
        </w:tabs>
        <w:spacing w:after="120"/>
        <w:rPr>
          <w:rFonts w:eastAsia="Arial" w:cs="Arial"/>
          <w:lang w:val="en-CA"/>
        </w:rPr>
      </w:pPr>
      <w:r w:rsidRPr="00976C98">
        <w:rPr>
          <w:rFonts w:cs="Arial"/>
          <w:b w:val="0"/>
          <w:sz w:val="20"/>
          <w:lang w:val="en-CA"/>
        </w:rPr>
        <w:tab/>
      </w:r>
      <w:r w:rsidRPr="00976C98">
        <w:rPr>
          <w:rFonts w:cs="Arial"/>
          <w:b w:val="0"/>
          <w:sz w:val="20"/>
          <w:lang w:val="en-CA"/>
        </w:rPr>
        <w:fldChar w:fldCharType="begin">
          <w:ffData>
            <w:name w:val=""/>
            <w:enabled/>
            <w:calcOnExit w:val="0"/>
            <w:checkBox>
              <w:sizeAuto/>
              <w:default w:val="0"/>
            </w:checkBox>
          </w:ffData>
        </w:fldChar>
      </w:r>
      <w:r w:rsidRPr="00976C98">
        <w:rPr>
          <w:rFonts w:cs="Arial"/>
          <w:b w:val="0"/>
          <w:sz w:val="20"/>
          <w:lang w:val="en-CA"/>
        </w:rPr>
        <w:instrText xml:space="preserve"> FORMCHECKBOX </w:instrText>
      </w:r>
      <w:r w:rsidRPr="00976C98">
        <w:rPr>
          <w:rFonts w:cs="Arial"/>
          <w:b w:val="0"/>
          <w:sz w:val="20"/>
          <w:lang w:val="en-CA"/>
        </w:rPr>
      </w:r>
      <w:r w:rsidRPr="00976C98">
        <w:rPr>
          <w:rFonts w:cs="Arial"/>
          <w:b w:val="0"/>
          <w:sz w:val="20"/>
          <w:lang w:val="en-CA"/>
        </w:rPr>
        <w:fldChar w:fldCharType="separate"/>
      </w:r>
      <w:r w:rsidRPr="00976C98">
        <w:rPr>
          <w:rFonts w:cs="Arial"/>
          <w:b w:val="0"/>
          <w:sz w:val="20"/>
          <w:lang w:val="en-CA"/>
        </w:rPr>
        <w:fldChar w:fldCharType="end"/>
      </w:r>
      <w:r w:rsidRPr="00976C98">
        <w:rPr>
          <w:rFonts w:cs="Arial"/>
          <w:b w:val="0"/>
          <w:sz w:val="20"/>
          <w:lang w:val="en-CA"/>
        </w:rPr>
        <w:tab/>
        <w:t>The requested Growth CO Code will be placed In-Service within four (4) months of the date of assignment.</w:t>
      </w:r>
      <w:r w:rsidR="00A06547" w:rsidRPr="00976C98">
        <w:rPr>
          <w:rFonts w:eastAsia="Arial" w:cs="Arial"/>
          <w:lang w:val="en-CA"/>
        </w:rPr>
        <w:br w:type="page"/>
      </w:r>
    </w:p>
    <w:p w14:paraId="05139024" w14:textId="77777777" w:rsidR="00FC1101" w:rsidRPr="00976C98" w:rsidRDefault="00FC1101" w:rsidP="00FC1101">
      <w:pPr>
        <w:spacing w:before="120" w:line="365" w:lineRule="auto"/>
        <w:ind w:left="840" w:right="1963"/>
        <w:rPr>
          <w:rFonts w:eastAsia="Arial" w:cs="Arial"/>
        </w:rPr>
      </w:pPr>
    </w:p>
    <w:p w14:paraId="5A8D58F8" w14:textId="77777777" w:rsidR="00FC1101" w:rsidRPr="00976C98" w:rsidRDefault="00FC1101" w:rsidP="00FC1101">
      <w:pPr>
        <w:spacing w:before="10"/>
        <w:rPr>
          <w:rFonts w:eastAsia="Arial" w:cs="Arial"/>
          <w:sz w:val="9"/>
          <w:szCs w:val="9"/>
        </w:rPr>
      </w:pPr>
    </w:p>
    <w:p w14:paraId="7B9AFC27" w14:textId="77777777" w:rsidR="00FC1101" w:rsidRPr="00976C98" w:rsidRDefault="00FC1101" w:rsidP="00FC1101">
      <w:pPr>
        <w:jc w:val="center"/>
        <w:rPr>
          <w:b/>
          <w:bCs/>
        </w:rPr>
      </w:pPr>
      <w:r w:rsidRPr="00976C98">
        <w:rPr>
          <w:b/>
          <w:bCs/>
        </w:rPr>
        <w:t>Supplementary</w:t>
      </w:r>
      <w:r w:rsidRPr="00976C98">
        <w:rPr>
          <w:b/>
          <w:bCs/>
          <w:spacing w:val="-5"/>
        </w:rPr>
        <w:t xml:space="preserve"> </w:t>
      </w:r>
      <w:r w:rsidRPr="00976C98">
        <w:rPr>
          <w:b/>
          <w:bCs/>
        </w:rPr>
        <w:t>Form</w:t>
      </w:r>
      <w:r w:rsidRPr="00976C98">
        <w:rPr>
          <w:b/>
          <w:bCs/>
          <w:spacing w:val="1"/>
        </w:rPr>
        <w:t xml:space="preserve"> </w:t>
      </w:r>
      <w:r w:rsidRPr="00976C98">
        <w:rPr>
          <w:b/>
          <w:bCs/>
        </w:rPr>
        <w:t>for</w:t>
      </w:r>
      <w:r w:rsidRPr="00976C98">
        <w:rPr>
          <w:b/>
          <w:bCs/>
          <w:spacing w:val="1"/>
        </w:rPr>
        <w:t xml:space="preserve"> </w:t>
      </w:r>
      <w:r w:rsidRPr="00976C98">
        <w:rPr>
          <w:b/>
          <w:bCs/>
        </w:rPr>
        <w:t>a</w:t>
      </w:r>
      <w:r w:rsidRPr="00976C98">
        <w:rPr>
          <w:b/>
          <w:bCs/>
          <w:spacing w:val="-2"/>
        </w:rPr>
        <w:t xml:space="preserve"> </w:t>
      </w:r>
      <w:r w:rsidRPr="00976C98">
        <w:rPr>
          <w:b/>
          <w:bCs/>
        </w:rPr>
        <w:t xml:space="preserve">Growth </w:t>
      </w:r>
      <w:r w:rsidRPr="00976C98">
        <w:rPr>
          <w:b/>
          <w:bCs/>
          <w:spacing w:val="-2"/>
        </w:rPr>
        <w:t>CO</w:t>
      </w:r>
      <w:r w:rsidRPr="00976C98">
        <w:rPr>
          <w:b/>
          <w:bCs/>
          <w:spacing w:val="2"/>
        </w:rPr>
        <w:t xml:space="preserve"> </w:t>
      </w:r>
      <w:r w:rsidRPr="00976C98">
        <w:rPr>
          <w:b/>
          <w:bCs/>
        </w:rPr>
        <w:t>Code</w:t>
      </w:r>
      <w:r w:rsidRPr="00976C98">
        <w:rPr>
          <w:b/>
          <w:bCs/>
          <w:spacing w:val="-2"/>
        </w:rPr>
        <w:t xml:space="preserve"> </w:t>
      </w:r>
      <w:r w:rsidRPr="00976C98">
        <w:rPr>
          <w:b/>
          <w:bCs/>
        </w:rPr>
        <w:t xml:space="preserve">Application </w:t>
      </w:r>
      <w:r w:rsidRPr="00976C98">
        <w:rPr>
          <w:rFonts w:eastAsia="Arial" w:cs="Arial"/>
          <w:b/>
          <w:bCs/>
        </w:rPr>
        <w:t>–</w:t>
      </w:r>
      <w:r w:rsidRPr="00976C98">
        <w:rPr>
          <w:rFonts w:eastAsia="Arial" w:cs="Arial"/>
          <w:b/>
          <w:bCs/>
          <w:spacing w:val="-2"/>
        </w:rPr>
        <w:t xml:space="preserve"> </w:t>
      </w:r>
      <w:r w:rsidRPr="00976C98">
        <w:rPr>
          <w:rFonts w:eastAsia="Arial" w:cs="Arial"/>
          <w:b/>
          <w:bCs/>
        </w:rPr>
        <w:t>Page 2</w:t>
      </w:r>
      <w:r w:rsidRPr="00976C98">
        <w:rPr>
          <w:rFonts w:eastAsia="Arial" w:cs="Arial"/>
          <w:b/>
          <w:bCs/>
          <w:spacing w:val="-2"/>
        </w:rPr>
        <w:t xml:space="preserve"> of</w:t>
      </w:r>
      <w:r w:rsidRPr="00976C98">
        <w:rPr>
          <w:rFonts w:eastAsia="Arial" w:cs="Arial"/>
          <w:b/>
          <w:bCs/>
        </w:rPr>
        <w:t xml:space="preserve"> 2 –</w:t>
      </w:r>
      <w:r w:rsidRPr="00976C98">
        <w:rPr>
          <w:rFonts w:eastAsia="Arial" w:cs="Arial"/>
          <w:b/>
          <w:bCs/>
          <w:spacing w:val="1"/>
        </w:rPr>
        <w:t xml:space="preserve"> </w:t>
      </w:r>
      <w:r w:rsidRPr="00976C98">
        <w:rPr>
          <w:b/>
          <w:bCs/>
        </w:rPr>
        <w:t xml:space="preserve">Telephone </w:t>
      </w:r>
      <w:r w:rsidRPr="00976C98">
        <w:rPr>
          <w:b/>
          <w:bCs/>
          <w:spacing w:val="-2"/>
        </w:rPr>
        <w:t>Number</w:t>
      </w:r>
      <w:r w:rsidRPr="00976C98">
        <w:rPr>
          <w:b/>
          <w:bCs/>
        </w:rPr>
        <w:t xml:space="preserve"> Utilization</w:t>
      </w:r>
      <w:r w:rsidRPr="00976C98">
        <w:rPr>
          <w:b/>
          <w:bCs/>
          <w:spacing w:val="-2"/>
        </w:rPr>
        <w:t xml:space="preserve"> </w:t>
      </w:r>
      <w:r w:rsidRPr="00976C98">
        <w:rPr>
          <w:b/>
          <w:bCs/>
        </w:rPr>
        <w:t>Report</w:t>
      </w:r>
    </w:p>
    <w:p w14:paraId="03C8711D" w14:textId="77777777" w:rsidR="00FC1101" w:rsidRPr="00976C98" w:rsidRDefault="00FC1101" w:rsidP="00FC1101">
      <w:pPr>
        <w:rPr>
          <w:rFonts w:eastAsia="Arial" w:cs="Arial"/>
          <w:b/>
          <w:bCs/>
        </w:rPr>
      </w:pPr>
    </w:p>
    <w:p w14:paraId="3BA80C46" w14:textId="77777777" w:rsidR="00B450EF" w:rsidRPr="00976C98" w:rsidRDefault="00B450EF" w:rsidP="00B450EF">
      <w:pPr>
        <w:pStyle w:val="Style1"/>
        <w:keepNext/>
        <w:tabs>
          <w:tab w:val="left" w:pos="2250"/>
        </w:tabs>
        <w:rPr>
          <w:b w:val="0"/>
          <w:szCs w:val="22"/>
          <w:lang w:val="en-CA"/>
        </w:rPr>
      </w:pPr>
      <w:r w:rsidRPr="00976C98">
        <w:rPr>
          <w:szCs w:val="22"/>
          <w:lang w:val="en-CA"/>
        </w:rPr>
        <w:t>Use Arial 9 to complete this form. (Note: If the spreadsheet below does not show on your display, please change the Work view to "Print Layout" or "Reading Layout")</w:t>
      </w:r>
    </w:p>
    <w:p w14:paraId="38EBAFBF" w14:textId="77777777" w:rsidR="00B450EF" w:rsidRPr="00976C98" w:rsidRDefault="00000000" w:rsidP="00B450EF">
      <w:pPr>
        <w:pStyle w:val="Style1"/>
        <w:keepNext/>
        <w:tabs>
          <w:tab w:val="left" w:pos="2250"/>
        </w:tabs>
        <w:rPr>
          <w:szCs w:val="22"/>
          <w:lang w:val="en-CA"/>
        </w:rPr>
      </w:pPr>
      <w:r>
        <w:rPr>
          <w:noProof/>
          <w:sz w:val="20"/>
          <w:lang w:val="en-CA"/>
        </w:rPr>
        <w:object w:dxaOrig="1440" w:dyaOrig="1440" w14:anchorId="54D9E26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2050" type="#_x0000_t75" style="position:absolute;left:0;text-align:left;margin-left:57.7pt;margin-top:17.55pt;width:501.75pt;height:255.75pt;z-index:251658240">
            <v:imagedata r:id="rId20" o:title=""/>
            <w10:wrap type="topAndBottom"/>
          </v:shape>
          <o:OLEObject Type="Embed" ProgID="Excel.Sheet.8" ShapeID="_x0000_s2050" DrawAspect="Content" ObjectID="_1838366380" r:id="rId21"/>
        </w:object>
      </w:r>
    </w:p>
    <w:p w14:paraId="44C215D1" w14:textId="77777777" w:rsidR="00B450EF" w:rsidRPr="00976C98" w:rsidRDefault="00B450EF" w:rsidP="00B450EF">
      <w:pPr>
        <w:pStyle w:val="Style1"/>
        <w:keepNext/>
        <w:tabs>
          <w:tab w:val="left" w:pos="360"/>
          <w:tab w:val="left" w:pos="1260"/>
        </w:tabs>
        <w:spacing w:after="120"/>
        <w:ind w:left="720" w:hanging="720"/>
        <w:rPr>
          <w:rFonts w:cs="Arial"/>
          <w:b w:val="0"/>
          <w:szCs w:val="22"/>
          <w:lang w:val="en-CA"/>
        </w:rPr>
      </w:pPr>
      <w:r w:rsidRPr="00976C98">
        <w:rPr>
          <w:rFonts w:cs="Arial"/>
          <w:szCs w:val="22"/>
          <w:lang w:val="en-CA"/>
        </w:rPr>
        <w:t>Remarks: _______________________________________________________________________________</w:t>
      </w:r>
    </w:p>
    <w:p w14:paraId="64CBCE30" w14:textId="77777777" w:rsidR="00B450EF" w:rsidRPr="00976C98" w:rsidRDefault="00B450EF" w:rsidP="00B450EF">
      <w:pPr>
        <w:pStyle w:val="Style1"/>
        <w:keepNext/>
        <w:tabs>
          <w:tab w:val="left" w:pos="360"/>
          <w:tab w:val="left" w:pos="1260"/>
        </w:tabs>
        <w:spacing w:after="120"/>
        <w:ind w:left="720" w:hanging="720"/>
        <w:rPr>
          <w:rFonts w:cs="Arial"/>
          <w:b w:val="0"/>
          <w:szCs w:val="22"/>
          <w:lang w:val="en-CA"/>
        </w:rPr>
      </w:pPr>
      <w:r w:rsidRPr="00976C98">
        <w:rPr>
          <w:rFonts w:cs="Arial"/>
          <w:szCs w:val="22"/>
          <w:lang w:val="en-CA"/>
        </w:rPr>
        <w:t>________________________________________________________________________________________</w:t>
      </w:r>
    </w:p>
    <w:p w14:paraId="79B1EA6A" w14:textId="77777777" w:rsidR="00B450EF" w:rsidRPr="00976C98" w:rsidRDefault="00B450EF" w:rsidP="00FC1101">
      <w:pPr>
        <w:rPr>
          <w:rFonts w:eastAsia="Arial" w:cs="Arial"/>
          <w:b/>
          <w:bCs/>
        </w:rPr>
      </w:pPr>
    </w:p>
    <w:p w14:paraId="7E4863AA" w14:textId="77777777" w:rsidR="00875C3A" w:rsidRDefault="00875C3A" w:rsidP="00FC1101">
      <w:pPr>
        <w:rPr>
          <w:rFonts w:eastAsia="Arial" w:cs="Arial"/>
          <w:b/>
          <w:bCs/>
        </w:rPr>
        <w:sectPr w:rsidR="00875C3A" w:rsidSect="00A55CF5">
          <w:headerReference w:type="default" r:id="rId22"/>
          <w:type w:val="continuous"/>
          <w:pgSz w:w="15840" w:h="12240" w:orient="landscape"/>
          <w:pgMar w:top="1080" w:right="1040" w:bottom="840" w:left="960" w:header="720" w:footer="720" w:gutter="0"/>
          <w:cols w:space="720"/>
        </w:sectPr>
      </w:pPr>
    </w:p>
    <w:p w14:paraId="3C829735" w14:textId="72A07802" w:rsidR="000C6C26" w:rsidRPr="00976C98" w:rsidRDefault="000C6C26" w:rsidP="000C6C26">
      <w:pPr>
        <w:jc w:val="center"/>
        <w:rPr>
          <w:sz w:val="28"/>
          <w:szCs w:val="28"/>
        </w:rPr>
      </w:pPr>
      <w:r w:rsidRPr="00976C98">
        <w:rPr>
          <w:b/>
          <w:sz w:val="28"/>
          <w:szCs w:val="28"/>
        </w:rPr>
        <w:lastRenderedPageBreak/>
        <w:t>NPA </w:t>
      </w:r>
      <w:r w:rsidR="00E3702C">
        <w:rPr>
          <w:b/>
          <w:sz w:val="28"/>
          <w:szCs w:val="28"/>
        </w:rPr>
        <w:t>782/902</w:t>
      </w:r>
      <w:r w:rsidRPr="00976C98">
        <w:rPr>
          <w:b/>
          <w:sz w:val="28"/>
          <w:szCs w:val="28"/>
        </w:rPr>
        <w:t xml:space="preserve"> CO Code Inventory Chart</w:t>
      </w:r>
    </w:p>
    <w:p w14:paraId="78EFB0E1" w14:textId="77777777" w:rsidR="000C6C26" w:rsidRPr="00976C98" w:rsidRDefault="000C6C26" w:rsidP="000C6C26"/>
    <w:p w14:paraId="1E61A5C5" w14:textId="20A5529F" w:rsidR="000C6C26" w:rsidRPr="00976C98" w:rsidRDefault="000C6C26" w:rsidP="000C6C26">
      <w:r w:rsidRPr="00976C98">
        <w:t xml:space="preserve">The following chart and the instructions it </w:t>
      </w:r>
      <w:proofErr w:type="gramStart"/>
      <w:r w:rsidRPr="00976C98">
        <w:t>contains</w:t>
      </w:r>
      <w:proofErr w:type="gramEnd"/>
      <w:r w:rsidRPr="00976C98">
        <w:t xml:space="preserve"> will apply in NPA </w:t>
      </w:r>
      <w:r w:rsidR="00A82034">
        <w:t>367/418/581</w:t>
      </w:r>
      <w:r w:rsidRPr="00976C98">
        <w:t xml:space="preserve"> in a Jeopardy Condition.</w:t>
      </w:r>
    </w:p>
    <w:p w14:paraId="23213E20" w14:textId="77777777" w:rsidR="000C6C26" w:rsidRPr="00976C98" w:rsidRDefault="000C6C26" w:rsidP="000C6C26">
      <w:pPr>
        <w:rPr>
          <w:rFonts w:cs="Arial"/>
        </w:rPr>
      </w:pPr>
    </w:p>
    <w:p w14:paraId="4D591702" w14:textId="72D0C0B9" w:rsidR="000C6C26" w:rsidRPr="008B258B" w:rsidRDefault="000C6C26" w:rsidP="000C6C26">
      <w:pPr>
        <w:rPr>
          <w:rFonts w:cs="Arial"/>
        </w:rPr>
      </w:pPr>
      <w:r w:rsidRPr="00976C98">
        <w:rPr>
          <w:rFonts w:cs="Arial"/>
        </w:rPr>
        <w:t>The chart below lists quantities of CO Codes unassignable prior to a Jeopardy Condition, CO Codes that become assignable in a Jeopardy Condition and CO Codes in NPA </w:t>
      </w:r>
      <w:r w:rsidR="00D4199D">
        <w:rPr>
          <w:rFonts w:cs="Arial"/>
        </w:rPr>
        <w:t>782/902</w:t>
      </w:r>
      <w:r w:rsidRPr="00976C98">
        <w:t xml:space="preserve"> </w:t>
      </w:r>
      <w:r w:rsidRPr="00976C98">
        <w:rPr>
          <w:rFonts w:cs="Arial"/>
        </w:rPr>
        <w:t xml:space="preserve">assigned and </w:t>
      </w:r>
      <w:proofErr w:type="gramStart"/>
      <w:r w:rsidRPr="00976C98">
        <w:rPr>
          <w:rFonts w:cs="Arial"/>
        </w:rPr>
        <w:t>In</w:t>
      </w:r>
      <w:proofErr w:type="gramEnd"/>
      <w:r w:rsidRPr="00976C98">
        <w:rPr>
          <w:rFonts w:cs="Arial"/>
        </w:rPr>
        <w:noBreakHyphen/>
        <w:t xml:space="preserve">service as </w:t>
      </w:r>
      <w:r w:rsidRPr="008B258B">
        <w:rPr>
          <w:rFonts w:cs="Arial"/>
        </w:rPr>
        <w:t xml:space="preserve">of </w:t>
      </w:r>
      <w:r w:rsidR="00D4199D" w:rsidRPr="00592A2B">
        <w:rPr>
          <w:rFonts w:cs="Arial"/>
          <w:color w:val="FF0000"/>
        </w:rPr>
        <w:t>15 July</w:t>
      </w:r>
      <w:r w:rsidR="00FA603F" w:rsidRPr="00592A2B">
        <w:rPr>
          <w:rFonts w:cs="Arial"/>
          <w:color w:val="FF0000"/>
        </w:rPr>
        <w:t xml:space="preserve"> 2025</w:t>
      </w:r>
      <w:r w:rsidRPr="00D36F6F">
        <w:rPr>
          <w:rFonts w:cs="Arial"/>
        </w:rPr>
        <w:t>.</w:t>
      </w:r>
      <w:r w:rsidRPr="008B258B">
        <w:rPr>
          <w:rFonts w:cs="Arial"/>
        </w:rPr>
        <w:t xml:space="preserve"> The CO Codes that become assignable in a Jeopardy Condition shall only be made available for assignment when all other available CO Codes have been assigned in the order listed below.</w:t>
      </w:r>
    </w:p>
    <w:p w14:paraId="6DD48935" w14:textId="77777777" w:rsidR="000C6C26" w:rsidRPr="008B258B" w:rsidRDefault="000C6C26" w:rsidP="000C6C26"/>
    <w:tbl>
      <w:tblPr>
        <w:tblW w:w="947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1"/>
        <w:gridCol w:w="7796"/>
        <w:gridCol w:w="1260"/>
      </w:tblGrid>
      <w:tr w:rsidR="00C860DE" w:rsidRPr="008B258B" w14:paraId="1835EBEF" w14:textId="77777777" w:rsidTr="002C771F">
        <w:tc>
          <w:tcPr>
            <w:tcW w:w="421" w:type="dxa"/>
          </w:tcPr>
          <w:p w14:paraId="56B7AE82" w14:textId="77777777" w:rsidR="00C860DE" w:rsidRPr="00100F72" w:rsidRDefault="00C860DE" w:rsidP="002C771F">
            <w:pPr>
              <w:spacing w:line="240" w:lineRule="exact"/>
              <w:rPr>
                <w:rFonts w:cs="Arial"/>
                <w:b/>
                <w:bCs/>
                <w:color w:val="FF0000"/>
                <w:sz w:val="20"/>
              </w:rPr>
            </w:pPr>
          </w:p>
        </w:tc>
        <w:tc>
          <w:tcPr>
            <w:tcW w:w="7796" w:type="dxa"/>
          </w:tcPr>
          <w:p w14:paraId="5FAE963A" w14:textId="77777777" w:rsidR="00C860DE" w:rsidRPr="00100F72" w:rsidRDefault="00C860DE" w:rsidP="002C771F">
            <w:pPr>
              <w:pStyle w:val="Header"/>
              <w:keepNext/>
              <w:tabs>
                <w:tab w:val="clear" w:pos="4320"/>
                <w:tab w:val="clear" w:pos="8640"/>
              </w:tabs>
              <w:spacing w:line="240" w:lineRule="exact"/>
              <w:rPr>
                <w:rFonts w:cs="Arial"/>
                <w:b/>
                <w:color w:val="FF0000"/>
                <w:sz w:val="20"/>
              </w:rPr>
            </w:pPr>
          </w:p>
        </w:tc>
        <w:tc>
          <w:tcPr>
            <w:tcW w:w="1260" w:type="dxa"/>
            <w:tcBorders>
              <w:bottom w:val="single" w:sz="4" w:space="0" w:color="auto"/>
            </w:tcBorders>
          </w:tcPr>
          <w:p w14:paraId="47C62994" w14:textId="77777777" w:rsidR="00C860DE" w:rsidRPr="00100F72" w:rsidRDefault="00C860DE" w:rsidP="002C771F">
            <w:pPr>
              <w:keepNext/>
              <w:spacing w:line="240" w:lineRule="exact"/>
              <w:jc w:val="center"/>
              <w:rPr>
                <w:rFonts w:cs="Arial"/>
                <w:b/>
                <w:bCs/>
                <w:color w:val="FF0000"/>
                <w:sz w:val="20"/>
              </w:rPr>
            </w:pPr>
            <w:r w:rsidRPr="00100F72">
              <w:rPr>
                <w:rFonts w:cs="Arial"/>
                <w:b/>
                <w:bCs/>
                <w:color w:val="FF0000"/>
                <w:sz w:val="20"/>
              </w:rPr>
              <w:t>Quantity</w:t>
            </w:r>
          </w:p>
        </w:tc>
      </w:tr>
      <w:tr w:rsidR="00C860DE" w:rsidRPr="008B258B" w14:paraId="43C543EB" w14:textId="77777777" w:rsidTr="002C771F">
        <w:tc>
          <w:tcPr>
            <w:tcW w:w="421" w:type="dxa"/>
          </w:tcPr>
          <w:p w14:paraId="67A8E924" w14:textId="77777777" w:rsidR="00C860DE" w:rsidRPr="00100F72" w:rsidRDefault="00C860DE" w:rsidP="002C771F">
            <w:pPr>
              <w:spacing w:line="240" w:lineRule="exact"/>
              <w:rPr>
                <w:rFonts w:cs="Arial"/>
                <w:b/>
                <w:bCs/>
                <w:color w:val="FF0000"/>
                <w:sz w:val="20"/>
              </w:rPr>
            </w:pPr>
            <w:r w:rsidRPr="00100F72">
              <w:rPr>
                <w:rFonts w:cs="Arial"/>
                <w:b/>
                <w:color w:val="FF0000"/>
                <w:sz w:val="20"/>
              </w:rPr>
              <w:t>A</w:t>
            </w:r>
          </w:p>
        </w:tc>
        <w:tc>
          <w:tcPr>
            <w:tcW w:w="7796" w:type="dxa"/>
          </w:tcPr>
          <w:p w14:paraId="5605088E" w14:textId="77777777" w:rsidR="00C860DE" w:rsidRPr="00100F72" w:rsidRDefault="00C860DE" w:rsidP="002C771F">
            <w:pPr>
              <w:pStyle w:val="Header"/>
              <w:keepNext/>
              <w:tabs>
                <w:tab w:val="clear" w:pos="4320"/>
                <w:tab w:val="clear" w:pos="8640"/>
              </w:tabs>
              <w:spacing w:line="240" w:lineRule="exact"/>
              <w:rPr>
                <w:rFonts w:cs="Arial"/>
                <w:color w:val="FF0000"/>
                <w:sz w:val="20"/>
              </w:rPr>
            </w:pPr>
            <w:r w:rsidRPr="00100F72">
              <w:rPr>
                <w:rFonts w:cs="Arial"/>
                <w:b/>
                <w:color w:val="FF0000"/>
                <w:sz w:val="20"/>
              </w:rPr>
              <w:t>Total CO Codes in NPAs </w:t>
            </w:r>
            <w:r w:rsidRPr="00100F72">
              <w:rPr>
                <w:rFonts w:cs="Arial"/>
                <w:b/>
                <w:color w:val="FF0000"/>
                <w:sz w:val="20"/>
                <w:highlight w:val="lightGray"/>
              </w:rPr>
              <w:t>782/902</w:t>
            </w:r>
            <w:r w:rsidRPr="00100F72">
              <w:rPr>
                <w:rFonts w:cs="Arial"/>
                <w:color w:val="FF0000"/>
                <w:sz w:val="20"/>
              </w:rPr>
              <w:t xml:space="preserve"> </w:t>
            </w:r>
            <w:r w:rsidRPr="00100F72">
              <w:rPr>
                <w:rFonts w:cs="Arial"/>
                <w:b/>
                <w:color w:val="FF0000"/>
                <w:sz w:val="20"/>
              </w:rPr>
              <w:t>(NXX format)</w:t>
            </w:r>
          </w:p>
        </w:tc>
        <w:tc>
          <w:tcPr>
            <w:tcW w:w="1260" w:type="dxa"/>
          </w:tcPr>
          <w:p w14:paraId="1A2620CE" w14:textId="77777777" w:rsidR="00C860DE" w:rsidRPr="00100F72" w:rsidRDefault="00C860DE" w:rsidP="002C771F">
            <w:pPr>
              <w:keepNext/>
              <w:spacing w:line="240" w:lineRule="exact"/>
              <w:jc w:val="center"/>
              <w:rPr>
                <w:rFonts w:cs="Arial"/>
                <w:b/>
                <w:bCs/>
                <w:color w:val="FF0000"/>
                <w:sz w:val="20"/>
              </w:rPr>
            </w:pPr>
            <w:r w:rsidRPr="00100F72">
              <w:rPr>
                <w:rFonts w:cs="Arial"/>
                <w:b/>
                <w:bCs/>
                <w:color w:val="FF0000"/>
                <w:sz w:val="20"/>
              </w:rPr>
              <w:t>1600</w:t>
            </w:r>
          </w:p>
        </w:tc>
      </w:tr>
      <w:tr w:rsidR="00C860DE" w:rsidRPr="008B258B" w14:paraId="762151FD" w14:textId="77777777" w:rsidTr="002C771F">
        <w:trPr>
          <w:trHeight w:hRule="exact" w:val="113"/>
        </w:trPr>
        <w:tc>
          <w:tcPr>
            <w:tcW w:w="9477" w:type="dxa"/>
            <w:gridSpan w:val="3"/>
          </w:tcPr>
          <w:p w14:paraId="01CB7A59" w14:textId="77777777" w:rsidR="00C860DE" w:rsidRPr="00100F72" w:rsidRDefault="00C860DE" w:rsidP="002C771F">
            <w:pPr>
              <w:spacing w:line="240" w:lineRule="exact"/>
              <w:jc w:val="center"/>
              <w:rPr>
                <w:rFonts w:cs="Arial"/>
                <w:color w:val="FF0000"/>
                <w:sz w:val="20"/>
              </w:rPr>
            </w:pPr>
          </w:p>
        </w:tc>
      </w:tr>
      <w:tr w:rsidR="00C860DE" w:rsidRPr="008B258B" w14:paraId="210632A9" w14:textId="77777777" w:rsidTr="002C771F">
        <w:tc>
          <w:tcPr>
            <w:tcW w:w="421" w:type="dxa"/>
          </w:tcPr>
          <w:p w14:paraId="775356D0" w14:textId="77777777" w:rsidR="00C860DE" w:rsidRPr="00100F72" w:rsidRDefault="00C860DE" w:rsidP="002C771F">
            <w:pPr>
              <w:spacing w:line="240" w:lineRule="exact"/>
              <w:rPr>
                <w:rFonts w:cs="Arial"/>
                <w:b/>
                <w:color w:val="FF0000"/>
                <w:sz w:val="20"/>
              </w:rPr>
            </w:pPr>
            <w:r w:rsidRPr="00100F72">
              <w:rPr>
                <w:rFonts w:cs="Arial"/>
                <w:b/>
                <w:color w:val="FF0000"/>
                <w:sz w:val="20"/>
              </w:rPr>
              <w:t>B</w:t>
            </w:r>
          </w:p>
        </w:tc>
        <w:tc>
          <w:tcPr>
            <w:tcW w:w="7796" w:type="dxa"/>
          </w:tcPr>
          <w:p w14:paraId="53365CBA" w14:textId="77777777" w:rsidR="00C860DE" w:rsidRPr="00100F72" w:rsidRDefault="00C860DE" w:rsidP="002C771F">
            <w:pPr>
              <w:spacing w:line="240" w:lineRule="exact"/>
              <w:rPr>
                <w:rFonts w:cs="Arial"/>
                <w:b/>
                <w:color w:val="FF0000"/>
                <w:sz w:val="20"/>
              </w:rPr>
            </w:pPr>
            <w:r w:rsidRPr="00100F72">
              <w:rPr>
                <w:rFonts w:cs="Arial"/>
                <w:b/>
                <w:color w:val="FF0000"/>
                <w:sz w:val="20"/>
              </w:rPr>
              <w:t>CO Codes unassignable prior to a Jeopardy Condition</w:t>
            </w:r>
          </w:p>
        </w:tc>
        <w:tc>
          <w:tcPr>
            <w:tcW w:w="1260" w:type="dxa"/>
          </w:tcPr>
          <w:p w14:paraId="67902C73" w14:textId="77777777" w:rsidR="00C860DE" w:rsidRPr="00100F72" w:rsidRDefault="00C860DE" w:rsidP="002C771F">
            <w:pPr>
              <w:spacing w:line="240" w:lineRule="exact"/>
              <w:jc w:val="center"/>
              <w:rPr>
                <w:rFonts w:cs="Arial"/>
                <w:color w:val="FF0000"/>
                <w:sz w:val="20"/>
              </w:rPr>
            </w:pPr>
          </w:p>
        </w:tc>
      </w:tr>
      <w:tr w:rsidR="00C860DE" w:rsidRPr="008B258B" w14:paraId="4532447E" w14:textId="77777777" w:rsidTr="002C771F">
        <w:trPr>
          <w:trHeight w:val="287"/>
        </w:trPr>
        <w:tc>
          <w:tcPr>
            <w:tcW w:w="421" w:type="dxa"/>
          </w:tcPr>
          <w:p w14:paraId="05D2530B" w14:textId="77777777" w:rsidR="00C860DE" w:rsidRPr="00100F72" w:rsidRDefault="00C860DE" w:rsidP="002C771F">
            <w:pPr>
              <w:spacing w:line="240" w:lineRule="exact"/>
              <w:rPr>
                <w:rFonts w:cs="Arial"/>
                <w:color w:val="FF0000"/>
                <w:sz w:val="20"/>
              </w:rPr>
            </w:pPr>
          </w:p>
        </w:tc>
        <w:tc>
          <w:tcPr>
            <w:tcW w:w="7796" w:type="dxa"/>
          </w:tcPr>
          <w:p w14:paraId="70C871B5" w14:textId="77777777" w:rsidR="00C860DE" w:rsidRPr="00100F72" w:rsidRDefault="00C860DE" w:rsidP="002C771F">
            <w:pPr>
              <w:ind w:left="252"/>
              <w:rPr>
                <w:rFonts w:cs="Arial"/>
                <w:color w:val="FF0000"/>
                <w:sz w:val="20"/>
              </w:rPr>
            </w:pPr>
            <w:r w:rsidRPr="00100F72">
              <w:rPr>
                <w:rFonts w:cs="Arial"/>
                <w:color w:val="FF0000"/>
                <w:sz w:val="20"/>
              </w:rPr>
              <w:t>N11 Service Codes (211, 311, 411, 511, 611, 711, 811, 911)</w:t>
            </w:r>
          </w:p>
        </w:tc>
        <w:tc>
          <w:tcPr>
            <w:tcW w:w="1260" w:type="dxa"/>
          </w:tcPr>
          <w:p w14:paraId="54BF2D1B" w14:textId="77777777" w:rsidR="00C860DE" w:rsidRPr="00100F72" w:rsidRDefault="00C860DE" w:rsidP="002C771F">
            <w:pPr>
              <w:tabs>
                <w:tab w:val="decimal" w:pos="205"/>
                <w:tab w:val="center" w:pos="4320"/>
                <w:tab w:val="right" w:pos="8640"/>
              </w:tabs>
              <w:jc w:val="center"/>
              <w:rPr>
                <w:rFonts w:cs="Arial"/>
                <w:color w:val="FF0000"/>
                <w:sz w:val="20"/>
              </w:rPr>
            </w:pPr>
            <w:r w:rsidRPr="00100F72">
              <w:rPr>
                <w:rFonts w:cs="Arial"/>
                <w:color w:val="FF0000"/>
                <w:sz w:val="20"/>
              </w:rPr>
              <w:t>16</w:t>
            </w:r>
          </w:p>
        </w:tc>
      </w:tr>
      <w:tr w:rsidR="00C860DE" w:rsidRPr="008B258B" w14:paraId="124FDD02" w14:textId="77777777" w:rsidTr="002C771F">
        <w:tc>
          <w:tcPr>
            <w:tcW w:w="421" w:type="dxa"/>
          </w:tcPr>
          <w:p w14:paraId="347A6DE4" w14:textId="77777777" w:rsidR="00C860DE" w:rsidRPr="00100F72" w:rsidRDefault="00C860DE" w:rsidP="002C771F">
            <w:pPr>
              <w:spacing w:line="240" w:lineRule="exact"/>
              <w:rPr>
                <w:rFonts w:cs="Arial"/>
                <w:color w:val="FF0000"/>
                <w:sz w:val="20"/>
              </w:rPr>
            </w:pPr>
          </w:p>
        </w:tc>
        <w:tc>
          <w:tcPr>
            <w:tcW w:w="7796" w:type="dxa"/>
          </w:tcPr>
          <w:p w14:paraId="57D68EAE" w14:textId="77777777" w:rsidR="00C860DE" w:rsidRPr="00100F72" w:rsidRDefault="00C860DE" w:rsidP="002C771F">
            <w:pPr>
              <w:tabs>
                <w:tab w:val="left" w:pos="360"/>
              </w:tabs>
              <w:ind w:left="252"/>
              <w:rPr>
                <w:rFonts w:cs="Arial"/>
                <w:color w:val="FF0000"/>
                <w:sz w:val="20"/>
              </w:rPr>
            </w:pPr>
            <w:r w:rsidRPr="00100F72">
              <w:rPr>
                <w:rFonts w:cs="Arial"/>
                <w:color w:val="FF0000"/>
                <w:sz w:val="20"/>
              </w:rPr>
              <w:t>Special Use Codes (555, 950 &amp; 976)</w:t>
            </w:r>
          </w:p>
        </w:tc>
        <w:tc>
          <w:tcPr>
            <w:tcW w:w="1260" w:type="dxa"/>
          </w:tcPr>
          <w:p w14:paraId="5D2C94A8" w14:textId="77777777" w:rsidR="00C860DE" w:rsidRPr="00100F72" w:rsidRDefault="00C860DE" w:rsidP="002C771F">
            <w:pPr>
              <w:tabs>
                <w:tab w:val="decimal" w:pos="205"/>
                <w:tab w:val="center" w:pos="4320"/>
                <w:tab w:val="right" w:pos="8640"/>
              </w:tabs>
              <w:jc w:val="center"/>
              <w:rPr>
                <w:rFonts w:cs="Arial"/>
                <w:color w:val="FF0000"/>
                <w:sz w:val="20"/>
              </w:rPr>
            </w:pPr>
            <w:r w:rsidRPr="00100F72">
              <w:rPr>
                <w:rFonts w:cs="Arial"/>
                <w:color w:val="FF0000"/>
                <w:sz w:val="20"/>
              </w:rPr>
              <w:t>6</w:t>
            </w:r>
          </w:p>
        </w:tc>
      </w:tr>
      <w:tr w:rsidR="00C860DE" w:rsidRPr="008B258B" w14:paraId="25843F0E" w14:textId="77777777" w:rsidTr="002C771F">
        <w:tc>
          <w:tcPr>
            <w:tcW w:w="421" w:type="dxa"/>
          </w:tcPr>
          <w:p w14:paraId="1CDE3F64" w14:textId="77777777" w:rsidR="00C860DE" w:rsidRPr="00100F72" w:rsidRDefault="00C860DE" w:rsidP="002C771F">
            <w:pPr>
              <w:spacing w:line="240" w:lineRule="exact"/>
              <w:rPr>
                <w:rFonts w:cs="Arial"/>
                <w:color w:val="FF0000"/>
                <w:sz w:val="20"/>
              </w:rPr>
            </w:pPr>
          </w:p>
        </w:tc>
        <w:tc>
          <w:tcPr>
            <w:tcW w:w="7796" w:type="dxa"/>
          </w:tcPr>
          <w:p w14:paraId="15329282" w14:textId="77777777" w:rsidR="00C860DE" w:rsidRPr="00100F72" w:rsidRDefault="00C860DE" w:rsidP="002C771F">
            <w:pPr>
              <w:tabs>
                <w:tab w:val="left" w:pos="360"/>
              </w:tabs>
              <w:ind w:left="252"/>
              <w:rPr>
                <w:rFonts w:cs="Arial"/>
                <w:color w:val="FF0000"/>
                <w:sz w:val="20"/>
              </w:rPr>
            </w:pPr>
            <w:r w:rsidRPr="00100F72">
              <w:rPr>
                <w:rFonts w:cs="Arial"/>
                <w:color w:val="FF0000"/>
                <w:sz w:val="20"/>
              </w:rPr>
              <w:t>Home NPA Code(s)</w:t>
            </w:r>
          </w:p>
        </w:tc>
        <w:tc>
          <w:tcPr>
            <w:tcW w:w="1260" w:type="dxa"/>
          </w:tcPr>
          <w:p w14:paraId="502B3B06" w14:textId="77777777" w:rsidR="00C860DE" w:rsidRPr="00100F72" w:rsidRDefault="00C860DE" w:rsidP="002C771F">
            <w:pPr>
              <w:tabs>
                <w:tab w:val="decimal" w:pos="205"/>
                <w:tab w:val="center" w:pos="4320"/>
                <w:tab w:val="right" w:pos="8640"/>
              </w:tabs>
              <w:jc w:val="center"/>
              <w:rPr>
                <w:rFonts w:cs="Arial"/>
                <w:color w:val="FF0000"/>
                <w:sz w:val="20"/>
              </w:rPr>
            </w:pPr>
            <w:r w:rsidRPr="00100F72">
              <w:rPr>
                <w:rFonts w:cs="Arial"/>
                <w:color w:val="FF0000"/>
                <w:sz w:val="20"/>
              </w:rPr>
              <w:t>4</w:t>
            </w:r>
          </w:p>
        </w:tc>
      </w:tr>
      <w:tr w:rsidR="00C860DE" w:rsidRPr="008B258B" w14:paraId="55BDBDBE" w14:textId="77777777" w:rsidTr="002C771F">
        <w:tc>
          <w:tcPr>
            <w:tcW w:w="421" w:type="dxa"/>
          </w:tcPr>
          <w:p w14:paraId="5D73C8D0" w14:textId="77777777" w:rsidR="00C860DE" w:rsidRPr="00100F72" w:rsidRDefault="00C860DE" w:rsidP="002C771F">
            <w:pPr>
              <w:spacing w:line="240" w:lineRule="exact"/>
              <w:rPr>
                <w:rFonts w:cs="Arial"/>
                <w:color w:val="FF0000"/>
                <w:sz w:val="20"/>
              </w:rPr>
            </w:pPr>
          </w:p>
        </w:tc>
        <w:tc>
          <w:tcPr>
            <w:tcW w:w="7796" w:type="dxa"/>
          </w:tcPr>
          <w:p w14:paraId="3DEBAD67" w14:textId="77777777" w:rsidR="00C860DE" w:rsidRPr="00100F72" w:rsidRDefault="00C860DE" w:rsidP="002C771F">
            <w:pPr>
              <w:tabs>
                <w:tab w:val="left" w:pos="360"/>
              </w:tabs>
              <w:ind w:left="252"/>
              <w:rPr>
                <w:rFonts w:cs="Arial"/>
                <w:color w:val="FF0000"/>
                <w:sz w:val="20"/>
              </w:rPr>
            </w:pPr>
            <w:r w:rsidRPr="00100F72">
              <w:rPr>
                <w:rFonts w:cs="Arial"/>
                <w:color w:val="FF0000"/>
                <w:sz w:val="20"/>
              </w:rPr>
              <w:t>Current Neighbouring NPA Codes (List)</w:t>
            </w:r>
          </w:p>
        </w:tc>
        <w:tc>
          <w:tcPr>
            <w:tcW w:w="1260" w:type="dxa"/>
          </w:tcPr>
          <w:p w14:paraId="15681A18" w14:textId="77777777" w:rsidR="00C860DE" w:rsidRPr="00100F72" w:rsidRDefault="00C860DE" w:rsidP="002C771F">
            <w:pPr>
              <w:tabs>
                <w:tab w:val="decimal" w:pos="205"/>
                <w:tab w:val="center" w:pos="4320"/>
                <w:tab w:val="right" w:pos="8640"/>
              </w:tabs>
              <w:jc w:val="center"/>
              <w:rPr>
                <w:rFonts w:cs="Arial"/>
                <w:color w:val="FF0000"/>
                <w:sz w:val="20"/>
              </w:rPr>
            </w:pPr>
            <w:r w:rsidRPr="00100F72">
              <w:rPr>
                <w:rFonts w:cs="Arial"/>
                <w:color w:val="FF0000"/>
                <w:sz w:val="20"/>
              </w:rPr>
              <w:t>0</w:t>
            </w:r>
          </w:p>
        </w:tc>
      </w:tr>
      <w:tr w:rsidR="00C860DE" w:rsidRPr="008B258B" w14:paraId="498E99BF" w14:textId="77777777" w:rsidTr="002C771F">
        <w:tc>
          <w:tcPr>
            <w:tcW w:w="421" w:type="dxa"/>
          </w:tcPr>
          <w:p w14:paraId="6B25169C" w14:textId="77777777" w:rsidR="00C860DE" w:rsidRPr="00100F72" w:rsidRDefault="00C860DE" w:rsidP="002C771F">
            <w:pPr>
              <w:spacing w:line="240" w:lineRule="exact"/>
              <w:rPr>
                <w:rFonts w:cs="Arial"/>
                <w:color w:val="FF0000"/>
                <w:sz w:val="20"/>
              </w:rPr>
            </w:pPr>
          </w:p>
        </w:tc>
        <w:tc>
          <w:tcPr>
            <w:tcW w:w="7796" w:type="dxa"/>
          </w:tcPr>
          <w:p w14:paraId="08E150CB" w14:textId="77777777" w:rsidR="00C860DE" w:rsidRPr="00100F72" w:rsidRDefault="00C860DE" w:rsidP="002C771F">
            <w:pPr>
              <w:tabs>
                <w:tab w:val="left" w:pos="360"/>
              </w:tabs>
              <w:ind w:left="252"/>
              <w:rPr>
                <w:rFonts w:cs="Arial"/>
                <w:color w:val="FF0000"/>
                <w:sz w:val="20"/>
                <w:lang w:val="fr-CA"/>
              </w:rPr>
            </w:pPr>
            <w:r w:rsidRPr="00100F72">
              <w:rPr>
                <w:rFonts w:cs="Arial"/>
                <w:color w:val="FF0000"/>
                <w:sz w:val="20"/>
                <w:lang w:val="fr-CA"/>
              </w:rPr>
              <w:t>Future Geographic NPA Codes (List)</w:t>
            </w:r>
          </w:p>
          <w:p w14:paraId="46E5216F" w14:textId="77777777" w:rsidR="00C860DE" w:rsidRPr="00100F72" w:rsidRDefault="00C860DE" w:rsidP="002C771F">
            <w:pPr>
              <w:tabs>
                <w:tab w:val="left" w:pos="360"/>
              </w:tabs>
              <w:ind w:left="252"/>
              <w:rPr>
                <w:rFonts w:cs="Arial"/>
                <w:color w:val="FF0000"/>
                <w:sz w:val="20"/>
                <w:lang w:val="fr-CA"/>
              </w:rPr>
            </w:pPr>
            <w:r w:rsidRPr="00100F72">
              <w:rPr>
                <w:rFonts w:cs="Arial"/>
                <w:color w:val="FF0000"/>
                <w:sz w:val="20"/>
                <w:lang w:val="fr-CA"/>
              </w:rPr>
              <w:t>(Note 1)</w:t>
            </w:r>
          </w:p>
        </w:tc>
        <w:tc>
          <w:tcPr>
            <w:tcW w:w="1260" w:type="dxa"/>
          </w:tcPr>
          <w:p w14:paraId="5F40872C" w14:textId="77777777" w:rsidR="00C860DE" w:rsidRPr="00100F72" w:rsidRDefault="00C860DE" w:rsidP="002C771F">
            <w:pPr>
              <w:tabs>
                <w:tab w:val="decimal" w:pos="205"/>
                <w:tab w:val="center" w:pos="4320"/>
                <w:tab w:val="right" w:pos="8640"/>
              </w:tabs>
              <w:jc w:val="center"/>
              <w:rPr>
                <w:rFonts w:cs="Arial"/>
                <w:color w:val="FF0000"/>
                <w:sz w:val="20"/>
              </w:rPr>
            </w:pPr>
            <w:r w:rsidRPr="00100F72">
              <w:rPr>
                <w:rFonts w:cs="Arial"/>
                <w:color w:val="FF0000"/>
                <w:sz w:val="20"/>
              </w:rPr>
              <w:t>1</w:t>
            </w:r>
          </w:p>
        </w:tc>
      </w:tr>
      <w:tr w:rsidR="00C860DE" w:rsidRPr="008B258B" w14:paraId="4C48B843" w14:textId="77777777" w:rsidTr="002C771F">
        <w:tc>
          <w:tcPr>
            <w:tcW w:w="421" w:type="dxa"/>
          </w:tcPr>
          <w:p w14:paraId="7EAD0A67" w14:textId="77777777" w:rsidR="00C860DE" w:rsidRPr="00100F72" w:rsidRDefault="00C860DE" w:rsidP="002C771F">
            <w:pPr>
              <w:spacing w:line="240" w:lineRule="exact"/>
              <w:rPr>
                <w:rFonts w:cs="Arial"/>
                <w:color w:val="FF0000"/>
                <w:sz w:val="20"/>
              </w:rPr>
            </w:pPr>
          </w:p>
        </w:tc>
        <w:tc>
          <w:tcPr>
            <w:tcW w:w="7796" w:type="dxa"/>
          </w:tcPr>
          <w:p w14:paraId="4F74FF56" w14:textId="77777777" w:rsidR="00C860DE" w:rsidRPr="00100F72" w:rsidRDefault="00C860DE" w:rsidP="002C771F">
            <w:pPr>
              <w:tabs>
                <w:tab w:val="left" w:pos="360"/>
              </w:tabs>
              <w:ind w:left="252"/>
              <w:rPr>
                <w:rFonts w:cs="Arial"/>
                <w:color w:val="FF0000"/>
                <w:sz w:val="20"/>
              </w:rPr>
            </w:pPr>
            <w:r w:rsidRPr="00100F72">
              <w:rPr>
                <w:rFonts w:cs="Arial"/>
                <w:color w:val="FF0000"/>
                <w:sz w:val="20"/>
              </w:rPr>
              <w:t>Plant Test Codes (958 &amp; 959)</w:t>
            </w:r>
          </w:p>
        </w:tc>
        <w:tc>
          <w:tcPr>
            <w:tcW w:w="1260" w:type="dxa"/>
          </w:tcPr>
          <w:p w14:paraId="56747210" w14:textId="77777777" w:rsidR="00C860DE" w:rsidRPr="00100F72" w:rsidRDefault="00C860DE" w:rsidP="002C771F">
            <w:pPr>
              <w:tabs>
                <w:tab w:val="decimal" w:pos="205"/>
                <w:tab w:val="center" w:pos="4320"/>
                <w:tab w:val="right" w:pos="8640"/>
              </w:tabs>
              <w:jc w:val="center"/>
              <w:rPr>
                <w:rFonts w:cs="Arial"/>
                <w:color w:val="FF0000"/>
                <w:sz w:val="20"/>
              </w:rPr>
            </w:pPr>
            <w:r w:rsidRPr="00100F72">
              <w:rPr>
                <w:rFonts w:cs="Arial"/>
                <w:color w:val="FF0000"/>
                <w:sz w:val="20"/>
              </w:rPr>
              <w:t>4</w:t>
            </w:r>
          </w:p>
        </w:tc>
      </w:tr>
      <w:tr w:rsidR="00C860DE" w:rsidRPr="008B258B" w14:paraId="60CD0DFD" w14:textId="77777777" w:rsidTr="002C771F">
        <w:tc>
          <w:tcPr>
            <w:tcW w:w="421" w:type="dxa"/>
          </w:tcPr>
          <w:p w14:paraId="1CD1C420" w14:textId="77777777" w:rsidR="00C860DE" w:rsidRPr="00100F72" w:rsidRDefault="00C860DE" w:rsidP="002C771F">
            <w:pPr>
              <w:spacing w:line="240" w:lineRule="exact"/>
              <w:rPr>
                <w:rFonts w:cs="Arial"/>
                <w:color w:val="FF0000"/>
                <w:sz w:val="20"/>
              </w:rPr>
            </w:pPr>
          </w:p>
        </w:tc>
        <w:tc>
          <w:tcPr>
            <w:tcW w:w="7796" w:type="dxa"/>
          </w:tcPr>
          <w:p w14:paraId="365DB4AD" w14:textId="77777777" w:rsidR="00C860DE" w:rsidRPr="00100F72" w:rsidRDefault="00C860DE" w:rsidP="002C771F">
            <w:pPr>
              <w:tabs>
                <w:tab w:val="left" w:pos="360"/>
              </w:tabs>
              <w:ind w:left="252"/>
              <w:rPr>
                <w:rFonts w:cs="Arial"/>
                <w:color w:val="FF0000"/>
                <w:sz w:val="20"/>
              </w:rPr>
            </w:pPr>
            <w:r w:rsidRPr="00100F72">
              <w:rPr>
                <w:rFonts w:cs="Arial"/>
                <w:color w:val="FF0000"/>
                <w:sz w:val="20"/>
              </w:rPr>
              <w:t>Special 7-digit Dialling Codes (310, 610 &amp; 810)</w:t>
            </w:r>
          </w:p>
        </w:tc>
        <w:tc>
          <w:tcPr>
            <w:tcW w:w="1260" w:type="dxa"/>
          </w:tcPr>
          <w:p w14:paraId="43E91B67" w14:textId="77777777" w:rsidR="00C860DE" w:rsidRPr="00100F72" w:rsidRDefault="00C860DE" w:rsidP="002C771F">
            <w:pPr>
              <w:tabs>
                <w:tab w:val="decimal" w:pos="205"/>
                <w:tab w:val="center" w:pos="4320"/>
                <w:tab w:val="right" w:pos="8640"/>
              </w:tabs>
              <w:jc w:val="center"/>
              <w:rPr>
                <w:rFonts w:cs="Arial"/>
                <w:color w:val="FF0000"/>
                <w:sz w:val="20"/>
              </w:rPr>
            </w:pPr>
            <w:r w:rsidRPr="00100F72">
              <w:rPr>
                <w:rFonts w:cs="Arial"/>
                <w:color w:val="FF0000"/>
                <w:sz w:val="20"/>
              </w:rPr>
              <w:t>5</w:t>
            </w:r>
          </w:p>
        </w:tc>
      </w:tr>
      <w:tr w:rsidR="00C860DE" w:rsidRPr="008B258B" w14:paraId="79B46906" w14:textId="77777777" w:rsidTr="002C771F">
        <w:tc>
          <w:tcPr>
            <w:tcW w:w="421" w:type="dxa"/>
          </w:tcPr>
          <w:p w14:paraId="359E9F5E" w14:textId="77777777" w:rsidR="00C860DE" w:rsidRPr="00100F72" w:rsidRDefault="00C860DE" w:rsidP="002C771F">
            <w:pPr>
              <w:spacing w:line="240" w:lineRule="exact"/>
              <w:rPr>
                <w:rFonts w:cs="Arial"/>
                <w:color w:val="FF0000"/>
                <w:sz w:val="20"/>
              </w:rPr>
            </w:pPr>
          </w:p>
        </w:tc>
        <w:tc>
          <w:tcPr>
            <w:tcW w:w="7796" w:type="dxa"/>
          </w:tcPr>
          <w:p w14:paraId="2154A7AD" w14:textId="77777777" w:rsidR="00C860DE" w:rsidRPr="00100F72" w:rsidRDefault="00C860DE" w:rsidP="002C771F">
            <w:pPr>
              <w:spacing w:line="240" w:lineRule="exact"/>
              <w:rPr>
                <w:rFonts w:cs="Arial"/>
                <w:b/>
                <w:color w:val="FF0000"/>
                <w:sz w:val="20"/>
              </w:rPr>
            </w:pPr>
            <w:r w:rsidRPr="00100F72">
              <w:rPr>
                <w:rFonts w:cs="Arial"/>
                <w:b/>
                <w:color w:val="FF0000"/>
                <w:sz w:val="20"/>
              </w:rPr>
              <w:t>Total B</w:t>
            </w:r>
          </w:p>
        </w:tc>
        <w:tc>
          <w:tcPr>
            <w:tcW w:w="1260" w:type="dxa"/>
          </w:tcPr>
          <w:p w14:paraId="47B1591C" w14:textId="77777777" w:rsidR="00C860DE" w:rsidRPr="00100F72" w:rsidRDefault="00C860DE" w:rsidP="002C771F">
            <w:pPr>
              <w:tabs>
                <w:tab w:val="decimal" w:pos="205"/>
                <w:tab w:val="center" w:pos="4320"/>
                <w:tab w:val="right" w:pos="8640"/>
              </w:tabs>
              <w:jc w:val="center"/>
              <w:rPr>
                <w:rFonts w:cs="Arial"/>
                <w:color w:val="FF0000"/>
                <w:sz w:val="20"/>
              </w:rPr>
            </w:pPr>
            <w:r w:rsidRPr="00100F72">
              <w:rPr>
                <w:rFonts w:cs="Arial"/>
                <w:color w:val="FF0000"/>
                <w:sz w:val="20"/>
              </w:rPr>
              <w:t>36</w:t>
            </w:r>
          </w:p>
        </w:tc>
      </w:tr>
      <w:tr w:rsidR="00C860DE" w:rsidRPr="008B258B" w14:paraId="17BF319C" w14:textId="77777777" w:rsidTr="002C771F">
        <w:trPr>
          <w:trHeight w:hRule="exact" w:val="113"/>
        </w:trPr>
        <w:tc>
          <w:tcPr>
            <w:tcW w:w="9477" w:type="dxa"/>
            <w:gridSpan w:val="3"/>
            <w:tcBorders>
              <w:top w:val="single" w:sz="4" w:space="0" w:color="auto"/>
              <w:left w:val="single" w:sz="4" w:space="0" w:color="auto"/>
              <w:bottom w:val="single" w:sz="4" w:space="0" w:color="auto"/>
              <w:right w:val="single" w:sz="4" w:space="0" w:color="auto"/>
            </w:tcBorders>
          </w:tcPr>
          <w:p w14:paraId="192E13ED" w14:textId="77777777" w:rsidR="00C860DE" w:rsidRPr="00100F72" w:rsidRDefault="00C860DE" w:rsidP="002C771F">
            <w:pPr>
              <w:spacing w:line="240" w:lineRule="exact"/>
              <w:jc w:val="center"/>
              <w:rPr>
                <w:rFonts w:cs="Arial"/>
                <w:color w:val="FF0000"/>
                <w:sz w:val="20"/>
              </w:rPr>
            </w:pPr>
          </w:p>
        </w:tc>
      </w:tr>
      <w:tr w:rsidR="00C860DE" w:rsidRPr="008B258B" w14:paraId="601F196F" w14:textId="77777777" w:rsidTr="002C771F">
        <w:tc>
          <w:tcPr>
            <w:tcW w:w="421" w:type="dxa"/>
            <w:tcBorders>
              <w:top w:val="single" w:sz="4" w:space="0" w:color="auto"/>
            </w:tcBorders>
          </w:tcPr>
          <w:p w14:paraId="1CDEDE3A" w14:textId="77777777" w:rsidR="00C860DE" w:rsidRPr="00100F72" w:rsidRDefault="00C860DE" w:rsidP="002C771F">
            <w:pPr>
              <w:spacing w:line="240" w:lineRule="exact"/>
              <w:rPr>
                <w:rFonts w:cs="Arial"/>
                <w:color w:val="FF0000"/>
                <w:sz w:val="20"/>
              </w:rPr>
            </w:pPr>
            <w:r w:rsidRPr="00100F72">
              <w:rPr>
                <w:rFonts w:cs="Arial"/>
                <w:b/>
                <w:bCs/>
                <w:color w:val="FF0000"/>
                <w:sz w:val="20"/>
              </w:rPr>
              <w:t>C</w:t>
            </w:r>
          </w:p>
        </w:tc>
        <w:tc>
          <w:tcPr>
            <w:tcW w:w="7796" w:type="dxa"/>
            <w:tcBorders>
              <w:top w:val="single" w:sz="4" w:space="0" w:color="auto"/>
            </w:tcBorders>
          </w:tcPr>
          <w:p w14:paraId="2D002586" w14:textId="77777777" w:rsidR="00C860DE" w:rsidRPr="00100F72" w:rsidRDefault="00C860DE" w:rsidP="002C771F">
            <w:pPr>
              <w:spacing w:line="240" w:lineRule="exact"/>
              <w:rPr>
                <w:rFonts w:cs="Arial"/>
                <w:color w:val="FF0000"/>
                <w:sz w:val="20"/>
              </w:rPr>
            </w:pPr>
            <w:r w:rsidRPr="00100F72">
              <w:rPr>
                <w:rFonts w:cs="Arial"/>
                <w:b/>
                <w:color w:val="FF0000"/>
                <w:sz w:val="20"/>
              </w:rPr>
              <w:t>CO Codes assignable prior to a Jeopardy Condition (C=A-B)</w:t>
            </w:r>
          </w:p>
        </w:tc>
        <w:tc>
          <w:tcPr>
            <w:tcW w:w="1260" w:type="dxa"/>
            <w:tcBorders>
              <w:top w:val="single" w:sz="4" w:space="0" w:color="auto"/>
            </w:tcBorders>
          </w:tcPr>
          <w:p w14:paraId="79AC3FF9" w14:textId="77777777" w:rsidR="00C860DE" w:rsidRPr="00100F72" w:rsidRDefault="00C860DE" w:rsidP="002C771F">
            <w:pPr>
              <w:spacing w:line="240" w:lineRule="exact"/>
              <w:jc w:val="center"/>
              <w:rPr>
                <w:rFonts w:cs="Arial"/>
                <w:b/>
                <w:color w:val="FF0000"/>
                <w:sz w:val="20"/>
              </w:rPr>
            </w:pPr>
            <w:r w:rsidRPr="00100F72">
              <w:rPr>
                <w:rFonts w:cs="Arial"/>
                <w:b/>
                <w:color w:val="FF0000"/>
                <w:sz w:val="20"/>
              </w:rPr>
              <w:t>1564</w:t>
            </w:r>
          </w:p>
        </w:tc>
      </w:tr>
      <w:tr w:rsidR="00C860DE" w:rsidRPr="008B258B" w14:paraId="6B4CFBB4" w14:textId="77777777" w:rsidTr="002C771F">
        <w:trPr>
          <w:trHeight w:hRule="exact" w:val="113"/>
        </w:trPr>
        <w:tc>
          <w:tcPr>
            <w:tcW w:w="9477" w:type="dxa"/>
            <w:gridSpan w:val="3"/>
          </w:tcPr>
          <w:p w14:paraId="241F9968" w14:textId="77777777" w:rsidR="00C860DE" w:rsidRPr="00100F72" w:rsidRDefault="00C860DE" w:rsidP="002C771F">
            <w:pPr>
              <w:spacing w:line="240" w:lineRule="exact"/>
              <w:jc w:val="center"/>
              <w:rPr>
                <w:rFonts w:cs="Arial"/>
                <w:color w:val="FF0000"/>
                <w:sz w:val="20"/>
              </w:rPr>
            </w:pPr>
          </w:p>
        </w:tc>
      </w:tr>
      <w:tr w:rsidR="00C860DE" w:rsidRPr="008B258B" w14:paraId="5BF35A7C" w14:textId="77777777" w:rsidTr="002C771F">
        <w:tc>
          <w:tcPr>
            <w:tcW w:w="421" w:type="dxa"/>
            <w:vMerge w:val="restart"/>
          </w:tcPr>
          <w:p w14:paraId="036108D4" w14:textId="77777777" w:rsidR="00C860DE" w:rsidRPr="00100F72" w:rsidRDefault="00C860DE" w:rsidP="002C771F">
            <w:pPr>
              <w:spacing w:line="240" w:lineRule="exact"/>
              <w:rPr>
                <w:rFonts w:cs="Arial"/>
                <w:color w:val="FF0000"/>
                <w:sz w:val="20"/>
              </w:rPr>
            </w:pPr>
            <w:r w:rsidRPr="00100F72">
              <w:rPr>
                <w:rFonts w:cs="Arial"/>
                <w:b/>
                <w:bCs/>
                <w:color w:val="FF0000"/>
                <w:sz w:val="20"/>
              </w:rPr>
              <w:t>D</w:t>
            </w:r>
          </w:p>
        </w:tc>
        <w:tc>
          <w:tcPr>
            <w:tcW w:w="7796" w:type="dxa"/>
          </w:tcPr>
          <w:p w14:paraId="3C9C57CD" w14:textId="77777777" w:rsidR="00C860DE" w:rsidRPr="00100F72" w:rsidRDefault="00C860DE" w:rsidP="002C771F">
            <w:pPr>
              <w:pStyle w:val="TOC1"/>
              <w:spacing w:before="0" w:after="0"/>
              <w:rPr>
                <w:rFonts w:cs="Arial"/>
                <w:bCs/>
                <w:caps/>
                <w:color w:val="FF0000"/>
                <w:sz w:val="20"/>
              </w:rPr>
            </w:pPr>
            <w:r w:rsidRPr="00100F72">
              <w:rPr>
                <w:rFonts w:cs="Arial"/>
                <w:color w:val="FF0000"/>
                <w:sz w:val="20"/>
              </w:rPr>
              <w:t>CO Codes unassignable prior to a Jeopardy Condition that become assignable in a Jeopardy Condition:</w:t>
            </w:r>
          </w:p>
        </w:tc>
        <w:tc>
          <w:tcPr>
            <w:tcW w:w="1260" w:type="dxa"/>
          </w:tcPr>
          <w:p w14:paraId="54E12272" w14:textId="77777777" w:rsidR="00C860DE" w:rsidRPr="00100F72" w:rsidRDefault="00C860DE" w:rsidP="002C771F">
            <w:pPr>
              <w:spacing w:line="240" w:lineRule="exact"/>
              <w:jc w:val="center"/>
              <w:rPr>
                <w:rFonts w:cs="Arial"/>
                <w:color w:val="FF0000"/>
                <w:sz w:val="20"/>
              </w:rPr>
            </w:pPr>
          </w:p>
        </w:tc>
      </w:tr>
      <w:tr w:rsidR="00C860DE" w:rsidRPr="008B258B" w14:paraId="698DC2A2" w14:textId="77777777" w:rsidTr="002C771F">
        <w:tc>
          <w:tcPr>
            <w:tcW w:w="421" w:type="dxa"/>
            <w:vMerge/>
          </w:tcPr>
          <w:p w14:paraId="21E3368B" w14:textId="77777777" w:rsidR="00C860DE" w:rsidRPr="00100F72" w:rsidRDefault="00C860DE" w:rsidP="002C771F">
            <w:pPr>
              <w:spacing w:line="240" w:lineRule="exact"/>
              <w:rPr>
                <w:rFonts w:cs="Arial"/>
                <w:color w:val="FF0000"/>
                <w:sz w:val="20"/>
              </w:rPr>
            </w:pPr>
          </w:p>
        </w:tc>
        <w:tc>
          <w:tcPr>
            <w:tcW w:w="7796" w:type="dxa"/>
          </w:tcPr>
          <w:p w14:paraId="24B030C3" w14:textId="77777777" w:rsidR="00C860DE" w:rsidRPr="00100F72" w:rsidRDefault="00C860DE" w:rsidP="002C771F">
            <w:pPr>
              <w:spacing w:line="240" w:lineRule="exact"/>
              <w:ind w:left="252"/>
              <w:rPr>
                <w:rFonts w:cs="Arial"/>
                <w:color w:val="FF0000"/>
                <w:sz w:val="20"/>
              </w:rPr>
            </w:pPr>
            <w:r w:rsidRPr="00100F72">
              <w:rPr>
                <w:rFonts w:cs="Arial"/>
                <w:color w:val="FF0000"/>
                <w:sz w:val="20"/>
              </w:rPr>
              <w:t>Future Canadian Geographic NPA Codes (Notes 1 &amp; 2)</w:t>
            </w:r>
          </w:p>
        </w:tc>
        <w:tc>
          <w:tcPr>
            <w:tcW w:w="1260" w:type="dxa"/>
          </w:tcPr>
          <w:p w14:paraId="164B8082" w14:textId="77777777" w:rsidR="00C860DE" w:rsidRPr="00100F72" w:rsidRDefault="00C860DE" w:rsidP="002C771F">
            <w:pPr>
              <w:tabs>
                <w:tab w:val="decimal" w:pos="205"/>
              </w:tabs>
              <w:spacing w:line="240" w:lineRule="exact"/>
              <w:jc w:val="center"/>
              <w:rPr>
                <w:rFonts w:cs="Arial"/>
                <w:color w:val="FF0000"/>
                <w:sz w:val="20"/>
              </w:rPr>
            </w:pPr>
            <w:r w:rsidRPr="00100F72">
              <w:rPr>
                <w:rFonts w:cs="Arial"/>
                <w:color w:val="FF0000"/>
                <w:sz w:val="20"/>
              </w:rPr>
              <w:t>1</w:t>
            </w:r>
          </w:p>
        </w:tc>
      </w:tr>
      <w:tr w:rsidR="00C860DE" w:rsidRPr="008B258B" w14:paraId="41ED03AD" w14:textId="77777777" w:rsidTr="002C771F">
        <w:tc>
          <w:tcPr>
            <w:tcW w:w="421" w:type="dxa"/>
            <w:vMerge/>
          </w:tcPr>
          <w:p w14:paraId="7E709EA9" w14:textId="77777777" w:rsidR="00C860DE" w:rsidRPr="00100F72" w:rsidRDefault="00C860DE" w:rsidP="002C771F">
            <w:pPr>
              <w:spacing w:line="240" w:lineRule="exact"/>
              <w:rPr>
                <w:rFonts w:cs="Arial"/>
                <w:color w:val="FF0000"/>
                <w:sz w:val="20"/>
              </w:rPr>
            </w:pPr>
          </w:p>
        </w:tc>
        <w:tc>
          <w:tcPr>
            <w:tcW w:w="7796" w:type="dxa"/>
          </w:tcPr>
          <w:p w14:paraId="4183A31E" w14:textId="77777777" w:rsidR="00C860DE" w:rsidRPr="00100F72" w:rsidRDefault="00C860DE" w:rsidP="002C771F">
            <w:pPr>
              <w:spacing w:line="240" w:lineRule="exact"/>
              <w:ind w:left="252"/>
              <w:rPr>
                <w:rFonts w:cs="Arial"/>
                <w:color w:val="FF0000"/>
                <w:sz w:val="20"/>
              </w:rPr>
            </w:pPr>
            <w:r w:rsidRPr="00100F72">
              <w:rPr>
                <w:rFonts w:cs="Arial"/>
                <w:color w:val="FF0000"/>
                <w:sz w:val="20"/>
              </w:rPr>
              <w:t>Current Neighbouring NPA Codes (List) (Note 3)</w:t>
            </w:r>
          </w:p>
        </w:tc>
        <w:tc>
          <w:tcPr>
            <w:tcW w:w="1260" w:type="dxa"/>
          </w:tcPr>
          <w:p w14:paraId="72159B20" w14:textId="77777777" w:rsidR="00C860DE" w:rsidRPr="00100F72" w:rsidRDefault="00C860DE" w:rsidP="002C771F">
            <w:pPr>
              <w:tabs>
                <w:tab w:val="decimal" w:pos="205"/>
              </w:tabs>
              <w:spacing w:line="240" w:lineRule="exact"/>
              <w:jc w:val="center"/>
              <w:rPr>
                <w:rFonts w:cs="Arial"/>
                <w:color w:val="FF0000"/>
                <w:sz w:val="20"/>
              </w:rPr>
            </w:pPr>
            <w:r w:rsidRPr="00100F72">
              <w:rPr>
                <w:rFonts w:cs="Arial"/>
                <w:color w:val="FF0000"/>
                <w:sz w:val="20"/>
              </w:rPr>
              <w:t>0</w:t>
            </w:r>
          </w:p>
        </w:tc>
      </w:tr>
      <w:tr w:rsidR="00C860DE" w:rsidRPr="008B258B" w14:paraId="3F7C67EB" w14:textId="77777777" w:rsidTr="002C771F">
        <w:trPr>
          <w:trHeight w:val="490"/>
        </w:trPr>
        <w:tc>
          <w:tcPr>
            <w:tcW w:w="421" w:type="dxa"/>
            <w:vMerge/>
          </w:tcPr>
          <w:p w14:paraId="3CB2D0CD" w14:textId="77777777" w:rsidR="00C860DE" w:rsidRPr="00100F72" w:rsidRDefault="00C860DE" w:rsidP="002C771F">
            <w:pPr>
              <w:spacing w:line="240" w:lineRule="exact"/>
              <w:rPr>
                <w:rFonts w:cs="Arial"/>
                <w:color w:val="FF0000"/>
                <w:sz w:val="20"/>
              </w:rPr>
            </w:pPr>
          </w:p>
        </w:tc>
        <w:tc>
          <w:tcPr>
            <w:tcW w:w="7796" w:type="dxa"/>
          </w:tcPr>
          <w:p w14:paraId="330110DB" w14:textId="77777777" w:rsidR="00C860DE" w:rsidRPr="00100F72" w:rsidRDefault="00C860DE" w:rsidP="002C771F">
            <w:pPr>
              <w:spacing w:line="240" w:lineRule="exact"/>
              <w:ind w:left="252"/>
              <w:rPr>
                <w:rFonts w:cs="Arial"/>
                <w:color w:val="FF0000"/>
                <w:sz w:val="20"/>
              </w:rPr>
            </w:pPr>
          </w:p>
          <w:p w14:paraId="4AF066DE" w14:textId="77777777" w:rsidR="00C860DE" w:rsidRPr="00100F72" w:rsidRDefault="00C860DE" w:rsidP="002C771F">
            <w:pPr>
              <w:spacing w:line="240" w:lineRule="exact"/>
              <w:rPr>
                <w:rFonts w:cs="Arial"/>
                <w:color w:val="FF0000"/>
                <w:sz w:val="20"/>
              </w:rPr>
            </w:pPr>
            <w:r w:rsidRPr="00100F72">
              <w:rPr>
                <w:rFonts w:cs="Arial"/>
                <w:b/>
                <w:color w:val="FF0000"/>
                <w:sz w:val="20"/>
              </w:rPr>
              <w:t>Total D</w:t>
            </w:r>
          </w:p>
        </w:tc>
        <w:tc>
          <w:tcPr>
            <w:tcW w:w="1260" w:type="dxa"/>
          </w:tcPr>
          <w:p w14:paraId="03A72D2A" w14:textId="77777777" w:rsidR="00C860DE" w:rsidRPr="00100F72" w:rsidRDefault="00C860DE" w:rsidP="002C771F">
            <w:pPr>
              <w:spacing w:line="240" w:lineRule="exact"/>
              <w:jc w:val="center"/>
              <w:rPr>
                <w:rFonts w:cs="Arial"/>
                <w:color w:val="FF0000"/>
                <w:sz w:val="20"/>
              </w:rPr>
            </w:pPr>
            <w:r w:rsidRPr="00100F72">
              <w:rPr>
                <w:rFonts w:cs="Arial"/>
                <w:color w:val="FF0000"/>
                <w:sz w:val="20"/>
              </w:rPr>
              <w:t>1</w:t>
            </w:r>
          </w:p>
        </w:tc>
      </w:tr>
      <w:tr w:rsidR="00C860DE" w:rsidRPr="008B258B" w14:paraId="27E893DE" w14:textId="77777777" w:rsidTr="002C771F">
        <w:trPr>
          <w:trHeight w:hRule="exact" w:val="113"/>
        </w:trPr>
        <w:tc>
          <w:tcPr>
            <w:tcW w:w="9477" w:type="dxa"/>
            <w:gridSpan w:val="3"/>
            <w:tcBorders>
              <w:top w:val="single" w:sz="4" w:space="0" w:color="auto"/>
              <w:left w:val="single" w:sz="4" w:space="0" w:color="auto"/>
              <w:bottom w:val="single" w:sz="4" w:space="0" w:color="auto"/>
              <w:right w:val="single" w:sz="4" w:space="0" w:color="auto"/>
            </w:tcBorders>
          </w:tcPr>
          <w:p w14:paraId="22AB7D09" w14:textId="77777777" w:rsidR="00C860DE" w:rsidRPr="00100F72" w:rsidRDefault="00C860DE" w:rsidP="002C771F">
            <w:pPr>
              <w:spacing w:line="240" w:lineRule="exact"/>
              <w:jc w:val="center"/>
              <w:rPr>
                <w:rFonts w:cs="Arial"/>
                <w:color w:val="FF0000"/>
                <w:sz w:val="20"/>
              </w:rPr>
            </w:pPr>
          </w:p>
        </w:tc>
      </w:tr>
      <w:tr w:rsidR="00C860DE" w:rsidRPr="008B258B" w14:paraId="246E7AF8" w14:textId="77777777" w:rsidTr="002C771F">
        <w:tc>
          <w:tcPr>
            <w:tcW w:w="421" w:type="dxa"/>
          </w:tcPr>
          <w:p w14:paraId="207D7E12" w14:textId="77777777" w:rsidR="00C860DE" w:rsidRPr="00100F72" w:rsidRDefault="00C860DE" w:rsidP="002C771F">
            <w:pPr>
              <w:spacing w:line="240" w:lineRule="exact"/>
              <w:rPr>
                <w:rFonts w:cs="Arial"/>
                <w:b/>
                <w:bCs/>
                <w:color w:val="FF0000"/>
                <w:sz w:val="20"/>
              </w:rPr>
            </w:pPr>
            <w:r w:rsidRPr="00100F72">
              <w:rPr>
                <w:rFonts w:cs="Arial"/>
                <w:b/>
                <w:bCs/>
                <w:color w:val="FF0000"/>
                <w:sz w:val="20"/>
              </w:rPr>
              <w:t>E</w:t>
            </w:r>
          </w:p>
        </w:tc>
        <w:tc>
          <w:tcPr>
            <w:tcW w:w="7796" w:type="dxa"/>
          </w:tcPr>
          <w:p w14:paraId="095A4AE4" w14:textId="77777777" w:rsidR="00C860DE" w:rsidRPr="00100F72" w:rsidRDefault="00C860DE" w:rsidP="002C771F">
            <w:pPr>
              <w:spacing w:line="240" w:lineRule="exact"/>
              <w:rPr>
                <w:rFonts w:cs="Arial"/>
                <w:b/>
                <w:color w:val="FF0000"/>
                <w:sz w:val="20"/>
              </w:rPr>
            </w:pPr>
            <w:r w:rsidRPr="00100F72">
              <w:rPr>
                <w:rFonts w:cs="Arial"/>
                <w:b/>
                <w:color w:val="FF0000"/>
                <w:sz w:val="20"/>
              </w:rPr>
              <w:t>Assignable CO Codes in a Jeopardy Condition (E=C+D)</w:t>
            </w:r>
          </w:p>
        </w:tc>
        <w:tc>
          <w:tcPr>
            <w:tcW w:w="1260" w:type="dxa"/>
            <w:tcBorders>
              <w:bottom w:val="single" w:sz="4" w:space="0" w:color="auto"/>
            </w:tcBorders>
          </w:tcPr>
          <w:p w14:paraId="67F7B1D7" w14:textId="77777777" w:rsidR="00C860DE" w:rsidRPr="00100F72" w:rsidRDefault="00C860DE" w:rsidP="002C771F">
            <w:pPr>
              <w:spacing w:line="240" w:lineRule="exact"/>
              <w:jc w:val="center"/>
              <w:rPr>
                <w:rFonts w:cs="Arial"/>
                <w:b/>
                <w:color w:val="FF0000"/>
                <w:sz w:val="20"/>
              </w:rPr>
            </w:pPr>
            <w:r w:rsidRPr="00100F72">
              <w:rPr>
                <w:rFonts w:cs="Arial"/>
                <w:b/>
                <w:color w:val="FF0000"/>
                <w:sz w:val="20"/>
              </w:rPr>
              <w:t>1565</w:t>
            </w:r>
          </w:p>
        </w:tc>
      </w:tr>
      <w:tr w:rsidR="00C860DE" w:rsidRPr="008B258B" w14:paraId="7CDDD445" w14:textId="77777777" w:rsidTr="002C771F">
        <w:tc>
          <w:tcPr>
            <w:tcW w:w="421" w:type="dxa"/>
          </w:tcPr>
          <w:p w14:paraId="3D704B38" w14:textId="77777777" w:rsidR="00C860DE" w:rsidRPr="00100F72" w:rsidRDefault="00C860DE" w:rsidP="002C771F">
            <w:pPr>
              <w:spacing w:line="240" w:lineRule="exact"/>
              <w:rPr>
                <w:rFonts w:cs="Arial"/>
                <w:b/>
                <w:bCs/>
                <w:color w:val="FF0000"/>
                <w:sz w:val="20"/>
              </w:rPr>
            </w:pPr>
            <w:r w:rsidRPr="00100F72">
              <w:rPr>
                <w:rFonts w:cs="Arial"/>
                <w:b/>
                <w:bCs/>
                <w:color w:val="FF0000"/>
                <w:sz w:val="20"/>
              </w:rPr>
              <w:t>F</w:t>
            </w:r>
          </w:p>
        </w:tc>
        <w:tc>
          <w:tcPr>
            <w:tcW w:w="7796" w:type="dxa"/>
          </w:tcPr>
          <w:p w14:paraId="180275FE" w14:textId="77777777" w:rsidR="00C860DE" w:rsidRPr="00100F72" w:rsidRDefault="00C860DE" w:rsidP="002C771F">
            <w:pPr>
              <w:spacing w:line="240" w:lineRule="exact"/>
              <w:rPr>
                <w:rFonts w:cs="Arial"/>
                <w:b/>
                <w:color w:val="FF0000"/>
                <w:sz w:val="20"/>
              </w:rPr>
            </w:pPr>
            <w:r w:rsidRPr="00100F72">
              <w:rPr>
                <w:rFonts w:cs="Arial"/>
                <w:b/>
                <w:color w:val="FF0000"/>
                <w:sz w:val="20"/>
              </w:rPr>
              <w:t>Assigned CO Codes</w:t>
            </w:r>
            <w:r w:rsidRPr="00100F72" w:rsidDel="00EF6827">
              <w:rPr>
                <w:rFonts w:cs="Arial"/>
                <w:b/>
                <w:color w:val="FF0000"/>
                <w:sz w:val="20"/>
              </w:rPr>
              <w:t xml:space="preserve"> </w:t>
            </w:r>
            <w:r w:rsidRPr="00100F72">
              <w:rPr>
                <w:rFonts w:cs="Arial"/>
                <w:b/>
                <w:color w:val="FF0000"/>
                <w:sz w:val="20"/>
              </w:rPr>
              <w:t>as of 15 July 2025</w:t>
            </w:r>
          </w:p>
        </w:tc>
        <w:tc>
          <w:tcPr>
            <w:tcW w:w="1260" w:type="dxa"/>
            <w:tcBorders>
              <w:bottom w:val="single" w:sz="4" w:space="0" w:color="auto"/>
            </w:tcBorders>
          </w:tcPr>
          <w:p w14:paraId="3175522A" w14:textId="77777777" w:rsidR="00C860DE" w:rsidRPr="00100F72" w:rsidRDefault="00C860DE" w:rsidP="002C771F">
            <w:pPr>
              <w:spacing w:line="240" w:lineRule="exact"/>
              <w:jc w:val="center"/>
              <w:rPr>
                <w:rFonts w:cs="Arial"/>
                <w:b/>
                <w:color w:val="FF0000"/>
                <w:sz w:val="20"/>
              </w:rPr>
            </w:pPr>
            <w:r w:rsidRPr="00100F72">
              <w:rPr>
                <w:rFonts w:cs="Arial"/>
                <w:b/>
                <w:color w:val="FF0000"/>
                <w:sz w:val="20"/>
              </w:rPr>
              <w:t>1227</w:t>
            </w:r>
          </w:p>
        </w:tc>
      </w:tr>
      <w:tr w:rsidR="00C860DE" w:rsidRPr="008B258B" w14:paraId="5F6A6302" w14:textId="77777777" w:rsidTr="002C771F">
        <w:tc>
          <w:tcPr>
            <w:tcW w:w="421" w:type="dxa"/>
          </w:tcPr>
          <w:p w14:paraId="6525520D" w14:textId="77777777" w:rsidR="00C860DE" w:rsidRPr="00100F72" w:rsidRDefault="00C860DE" w:rsidP="002C771F">
            <w:pPr>
              <w:spacing w:line="240" w:lineRule="exact"/>
              <w:rPr>
                <w:rFonts w:cs="Arial"/>
                <w:b/>
                <w:bCs/>
                <w:color w:val="FF0000"/>
                <w:sz w:val="20"/>
              </w:rPr>
            </w:pPr>
            <w:r w:rsidRPr="00100F72">
              <w:rPr>
                <w:rFonts w:cs="Arial"/>
                <w:b/>
                <w:bCs/>
                <w:color w:val="FF0000"/>
                <w:sz w:val="20"/>
              </w:rPr>
              <w:t>G</w:t>
            </w:r>
          </w:p>
        </w:tc>
        <w:tc>
          <w:tcPr>
            <w:tcW w:w="7796" w:type="dxa"/>
          </w:tcPr>
          <w:p w14:paraId="63C9A7A5" w14:textId="77777777" w:rsidR="00C860DE" w:rsidRPr="00100F72" w:rsidRDefault="00C860DE" w:rsidP="002C771F">
            <w:pPr>
              <w:spacing w:line="240" w:lineRule="exact"/>
              <w:rPr>
                <w:rFonts w:cs="Arial"/>
                <w:b/>
                <w:color w:val="FF0000"/>
                <w:sz w:val="20"/>
              </w:rPr>
            </w:pPr>
            <w:r w:rsidRPr="00100F72">
              <w:rPr>
                <w:rFonts w:cs="Arial"/>
                <w:b/>
                <w:color w:val="FF0000"/>
                <w:sz w:val="20"/>
              </w:rPr>
              <w:t>Net CO Codes available for assignment as of 15 July 2025 without a Jeopardy Condition (G=C-F)</w:t>
            </w:r>
          </w:p>
        </w:tc>
        <w:tc>
          <w:tcPr>
            <w:tcW w:w="1260" w:type="dxa"/>
            <w:tcBorders>
              <w:top w:val="single" w:sz="4" w:space="0" w:color="auto"/>
            </w:tcBorders>
          </w:tcPr>
          <w:p w14:paraId="4A31467F" w14:textId="77777777" w:rsidR="00C860DE" w:rsidRPr="00100F72" w:rsidRDefault="00C860DE" w:rsidP="002C771F">
            <w:pPr>
              <w:pStyle w:val="TOC1"/>
              <w:jc w:val="center"/>
              <w:rPr>
                <w:rFonts w:cs="Arial"/>
                <w:color w:val="FF0000"/>
                <w:sz w:val="20"/>
              </w:rPr>
            </w:pPr>
            <w:r w:rsidRPr="00100F72">
              <w:rPr>
                <w:rFonts w:cs="Arial"/>
                <w:color w:val="FF0000"/>
                <w:sz w:val="20"/>
              </w:rPr>
              <w:t>337</w:t>
            </w:r>
          </w:p>
        </w:tc>
      </w:tr>
      <w:tr w:rsidR="00C860DE" w:rsidRPr="00976C98" w14:paraId="4C22DF86" w14:textId="77777777" w:rsidTr="002C771F">
        <w:tc>
          <w:tcPr>
            <w:tcW w:w="421" w:type="dxa"/>
          </w:tcPr>
          <w:p w14:paraId="0F651AA6" w14:textId="77777777" w:rsidR="00C860DE" w:rsidRPr="00100F72" w:rsidRDefault="00C860DE" w:rsidP="002C771F">
            <w:pPr>
              <w:spacing w:line="240" w:lineRule="exact"/>
              <w:rPr>
                <w:rFonts w:cs="Arial"/>
                <w:b/>
                <w:bCs/>
                <w:color w:val="FF0000"/>
                <w:sz w:val="20"/>
              </w:rPr>
            </w:pPr>
            <w:r w:rsidRPr="00100F72">
              <w:rPr>
                <w:rFonts w:cs="Arial"/>
                <w:b/>
                <w:bCs/>
                <w:color w:val="FF0000"/>
                <w:sz w:val="20"/>
              </w:rPr>
              <w:t>H</w:t>
            </w:r>
          </w:p>
        </w:tc>
        <w:tc>
          <w:tcPr>
            <w:tcW w:w="7796" w:type="dxa"/>
          </w:tcPr>
          <w:p w14:paraId="34BBFA64" w14:textId="77777777" w:rsidR="00C860DE" w:rsidRPr="00100F72" w:rsidRDefault="00C860DE" w:rsidP="002C771F">
            <w:pPr>
              <w:spacing w:line="240" w:lineRule="exact"/>
              <w:rPr>
                <w:rFonts w:cs="Arial"/>
                <w:b/>
                <w:color w:val="FF0000"/>
                <w:sz w:val="20"/>
              </w:rPr>
            </w:pPr>
            <w:r w:rsidRPr="00100F72">
              <w:rPr>
                <w:rFonts w:cs="Arial"/>
                <w:b/>
                <w:color w:val="FF0000"/>
                <w:sz w:val="20"/>
              </w:rPr>
              <w:t>Net CO Codes available for assignment as of 15 July 2025 in a Jeopardy Condition (H=E-F)</w:t>
            </w:r>
          </w:p>
        </w:tc>
        <w:tc>
          <w:tcPr>
            <w:tcW w:w="1260" w:type="dxa"/>
          </w:tcPr>
          <w:p w14:paraId="2A81AEFD" w14:textId="77777777" w:rsidR="00C860DE" w:rsidRPr="00100F72" w:rsidRDefault="00C860DE" w:rsidP="002C771F">
            <w:pPr>
              <w:pStyle w:val="TOC1"/>
              <w:jc w:val="center"/>
              <w:rPr>
                <w:rFonts w:cs="Arial"/>
                <w:color w:val="FF0000"/>
                <w:sz w:val="20"/>
              </w:rPr>
            </w:pPr>
            <w:r w:rsidRPr="00100F72">
              <w:rPr>
                <w:rFonts w:cs="Arial"/>
                <w:color w:val="FF0000"/>
                <w:sz w:val="20"/>
              </w:rPr>
              <w:t>338</w:t>
            </w:r>
          </w:p>
        </w:tc>
      </w:tr>
    </w:tbl>
    <w:p w14:paraId="7619EBEF" w14:textId="77777777" w:rsidR="000C6C26" w:rsidRPr="00976C98" w:rsidRDefault="000C6C26" w:rsidP="000C6C26">
      <w:pPr>
        <w:keepNext/>
        <w:tabs>
          <w:tab w:val="left" w:pos="180"/>
        </w:tabs>
        <w:spacing w:after="60"/>
        <w:ind w:left="188" w:right="-187" w:hanging="274"/>
        <w:rPr>
          <w:rFonts w:cs="Arial"/>
          <w:b/>
          <w:sz w:val="16"/>
          <w:szCs w:val="16"/>
        </w:rPr>
      </w:pPr>
    </w:p>
    <w:p w14:paraId="5B7D1C05" w14:textId="77777777" w:rsidR="000C6C26" w:rsidRPr="00976C98" w:rsidRDefault="000C6C26" w:rsidP="000C6C26">
      <w:pPr>
        <w:keepNext/>
        <w:tabs>
          <w:tab w:val="left" w:pos="180"/>
        </w:tabs>
        <w:spacing w:after="60"/>
        <w:ind w:left="188" w:right="-187" w:hanging="274"/>
        <w:rPr>
          <w:rFonts w:cs="Arial"/>
          <w:b/>
          <w:sz w:val="18"/>
          <w:szCs w:val="18"/>
        </w:rPr>
      </w:pPr>
      <w:r w:rsidRPr="00976C98">
        <w:rPr>
          <w:rFonts w:cs="Arial"/>
          <w:b/>
          <w:sz w:val="18"/>
          <w:szCs w:val="18"/>
        </w:rPr>
        <w:t>Notes:</w:t>
      </w:r>
    </w:p>
    <w:p w14:paraId="7C20B440" w14:textId="77777777" w:rsidR="00F52A61" w:rsidRDefault="00F52A61" w:rsidP="00F52A61">
      <w:pPr>
        <w:pStyle w:val="ListParagraph"/>
        <w:keepNext/>
        <w:widowControl w:val="0"/>
        <w:numPr>
          <w:ilvl w:val="0"/>
          <w:numId w:val="19"/>
        </w:numPr>
        <w:tabs>
          <w:tab w:val="left" w:pos="180"/>
        </w:tabs>
        <w:ind w:right="-187"/>
        <w:rPr>
          <w:sz w:val="18"/>
          <w:szCs w:val="18"/>
        </w:rPr>
      </w:pPr>
      <w:r w:rsidRPr="002C4B22">
        <w:rPr>
          <w:sz w:val="18"/>
          <w:szCs w:val="18"/>
        </w:rPr>
        <w:t xml:space="preserve">In Telecom Decision CRTC </w:t>
      </w:r>
      <w:r>
        <w:rPr>
          <w:sz w:val="18"/>
          <w:szCs w:val="18"/>
        </w:rPr>
        <w:t>2022-308</w:t>
      </w:r>
      <w:r w:rsidRPr="002C4B22">
        <w:rPr>
          <w:sz w:val="18"/>
          <w:szCs w:val="18"/>
        </w:rPr>
        <w:t xml:space="preserve">, the Commission determined that area code </w:t>
      </w:r>
      <w:r>
        <w:rPr>
          <w:sz w:val="18"/>
          <w:szCs w:val="18"/>
        </w:rPr>
        <w:t>851</w:t>
      </w:r>
      <w:r w:rsidRPr="002C4B22">
        <w:rPr>
          <w:sz w:val="18"/>
          <w:szCs w:val="18"/>
        </w:rPr>
        <w:t xml:space="preserve"> should be set aside as a potential future relief area code for area codes </w:t>
      </w:r>
      <w:r>
        <w:rPr>
          <w:sz w:val="18"/>
          <w:szCs w:val="18"/>
        </w:rPr>
        <w:t>782 and 902</w:t>
      </w:r>
      <w:r w:rsidRPr="002C4B22">
        <w:rPr>
          <w:sz w:val="18"/>
          <w:szCs w:val="18"/>
        </w:rPr>
        <w:t>.</w:t>
      </w:r>
    </w:p>
    <w:p w14:paraId="0DAFFF21" w14:textId="77777777" w:rsidR="00F52A61" w:rsidRPr="00E20CAB" w:rsidRDefault="00F52A61" w:rsidP="00F52A61">
      <w:pPr>
        <w:pStyle w:val="ListParagraph"/>
        <w:numPr>
          <w:ilvl w:val="0"/>
          <w:numId w:val="19"/>
        </w:numPr>
        <w:rPr>
          <w:sz w:val="18"/>
          <w:szCs w:val="18"/>
        </w:rPr>
      </w:pPr>
      <w:r w:rsidRPr="00D01650">
        <w:rPr>
          <w:sz w:val="18"/>
          <w:szCs w:val="18"/>
        </w:rPr>
        <w:t xml:space="preserve">CO </w:t>
      </w:r>
      <w:r w:rsidRPr="00E20CAB">
        <w:rPr>
          <w:sz w:val="18"/>
          <w:szCs w:val="18"/>
        </w:rPr>
        <w:t xml:space="preserve">Code </w:t>
      </w:r>
      <w:r>
        <w:rPr>
          <w:sz w:val="18"/>
          <w:szCs w:val="18"/>
        </w:rPr>
        <w:t>851</w:t>
      </w:r>
      <w:r w:rsidRPr="00E20CAB">
        <w:rPr>
          <w:sz w:val="18"/>
          <w:szCs w:val="18"/>
        </w:rPr>
        <w:t xml:space="preserve"> should become assignable in a Jeopardy Condition.</w:t>
      </w:r>
    </w:p>
    <w:p w14:paraId="33DB3C7A" w14:textId="77777777" w:rsidR="00F52A61" w:rsidRPr="00976C98" w:rsidRDefault="00F52A61" w:rsidP="00F52A61">
      <w:pPr>
        <w:pStyle w:val="ListParagraph"/>
        <w:keepNext/>
        <w:widowControl w:val="0"/>
        <w:numPr>
          <w:ilvl w:val="0"/>
          <w:numId w:val="19"/>
        </w:numPr>
        <w:tabs>
          <w:tab w:val="left" w:pos="180"/>
        </w:tabs>
        <w:ind w:right="-187"/>
        <w:rPr>
          <w:sz w:val="18"/>
          <w:szCs w:val="18"/>
        </w:rPr>
      </w:pPr>
      <w:r w:rsidRPr="00E20CAB">
        <w:rPr>
          <w:rFonts w:cs="Arial"/>
          <w:sz w:val="18"/>
          <w:szCs w:val="18"/>
        </w:rPr>
        <w:t xml:space="preserve">In an extreme Jeopardy Condition (i.e. when the Projected Exhaust Date is earlier than the Relief Date), </w:t>
      </w:r>
      <w:r>
        <w:rPr>
          <w:rFonts w:cs="Arial"/>
          <w:sz w:val="18"/>
          <w:szCs w:val="18"/>
        </w:rPr>
        <w:t>any CO Codes protected as</w:t>
      </w:r>
      <w:r w:rsidRPr="00E20CAB">
        <w:rPr>
          <w:rFonts w:cs="Arial"/>
          <w:sz w:val="18"/>
          <w:szCs w:val="18"/>
        </w:rPr>
        <w:t xml:space="preserve"> Neighbouring NPA Codes </w:t>
      </w:r>
      <w:r w:rsidRPr="00976C98">
        <w:rPr>
          <w:rFonts w:cs="Arial"/>
          <w:sz w:val="18"/>
          <w:szCs w:val="18"/>
        </w:rPr>
        <w:t>could be assignable with CRTC staff approval.</w:t>
      </w:r>
    </w:p>
    <w:p w14:paraId="727AB5E3" w14:textId="77777777" w:rsidR="000C6C26" w:rsidRPr="00976C98" w:rsidRDefault="000C6C26" w:rsidP="000C6C26"/>
    <w:p w14:paraId="68A0C777" w14:textId="2EA0E511" w:rsidR="000C6C26" w:rsidRPr="00976C98" w:rsidRDefault="000C6C26" w:rsidP="000C6C26">
      <w:pPr>
        <w:pStyle w:val="ListParagraph"/>
        <w:widowControl w:val="0"/>
        <w:tabs>
          <w:tab w:val="left" w:pos="180"/>
        </w:tabs>
        <w:ind w:left="629" w:right="-187"/>
        <w:rPr>
          <w:rFonts w:cs="Arial"/>
          <w:sz w:val="18"/>
          <w:szCs w:val="18"/>
        </w:rPr>
      </w:pPr>
      <w:r w:rsidRPr="00976C98">
        <w:rPr>
          <w:rFonts w:cs="Arial"/>
          <w:sz w:val="18"/>
          <w:szCs w:val="18"/>
        </w:rPr>
        <w:br w:type="page"/>
      </w:r>
    </w:p>
    <w:p w14:paraId="7B10FFC3" w14:textId="77777777" w:rsidR="000C6C26" w:rsidRDefault="000C6C26" w:rsidP="000C6C26">
      <w:pPr>
        <w:pStyle w:val="Heading1"/>
      </w:pPr>
      <w:bookmarkStart w:id="27" w:name="_Toc514833020"/>
      <w:bookmarkStart w:id="28" w:name="_Toc66178149"/>
      <w:r w:rsidRPr="00976C98">
        <w:lastRenderedPageBreak/>
        <w:t>SELECTION OF RELIEF NPA CODE</w:t>
      </w:r>
      <w:bookmarkEnd w:id="27"/>
      <w:bookmarkEnd w:id="28"/>
    </w:p>
    <w:p w14:paraId="20BF2283" w14:textId="77777777" w:rsidR="006169C5" w:rsidRDefault="006169C5" w:rsidP="006169C5"/>
    <w:p w14:paraId="7563B0A4" w14:textId="2122B02D" w:rsidR="006169C5" w:rsidRPr="006169C5" w:rsidRDefault="00C85515" w:rsidP="006169C5">
      <w:r>
        <w:rPr>
          <w:szCs w:val="22"/>
        </w:rPr>
        <w:t>In Telecom Decision CRTC 2022-308, NPA 851 was set aside for future relief in NPA 782/902</w:t>
      </w:r>
      <w:r w:rsidR="00540F56" w:rsidRPr="00540F56">
        <w:t>.</w:t>
      </w:r>
    </w:p>
    <w:p w14:paraId="5630CC62" w14:textId="77777777" w:rsidR="000C6C26" w:rsidRPr="00976C98" w:rsidRDefault="000C6C26" w:rsidP="000C6C26"/>
    <w:p w14:paraId="71951617" w14:textId="36AF65D7" w:rsidR="000C6C26" w:rsidRPr="00976C98" w:rsidRDefault="000C6C26" w:rsidP="000C6C26">
      <w:pPr>
        <w:pStyle w:val="Heading1"/>
      </w:pPr>
      <w:bookmarkStart w:id="29" w:name="_Toc514833021"/>
      <w:bookmarkStart w:id="30" w:name="_Toc66178150"/>
      <w:r w:rsidRPr="00976C98">
        <w:t>RECOMMENDATIONS</w:t>
      </w:r>
      <w:bookmarkEnd w:id="29"/>
      <w:bookmarkEnd w:id="30"/>
    </w:p>
    <w:p w14:paraId="7F7D5D86" w14:textId="77777777" w:rsidR="000C6C26" w:rsidRPr="00976C98" w:rsidRDefault="000C6C26" w:rsidP="000C6C26"/>
    <w:p w14:paraId="46D0C7F3" w14:textId="51DC27F0" w:rsidR="00C7616A" w:rsidRDefault="00C7616A" w:rsidP="00C7616A">
      <w:r>
        <w:t xml:space="preserve">The </w:t>
      </w:r>
      <w:r w:rsidR="001224E4">
        <w:t xml:space="preserve">RPC </w:t>
      </w:r>
      <w:r>
        <w:t>recommends:</w:t>
      </w:r>
    </w:p>
    <w:p w14:paraId="52938959" w14:textId="77777777" w:rsidR="00C7616A" w:rsidRDefault="00C7616A" w:rsidP="00C7616A"/>
    <w:p w14:paraId="0108ED88" w14:textId="6A1EA8AE" w:rsidR="00C7616A" w:rsidRDefault="00C7616A" w:rsidP="00C7616A">
      <w:pPr>
        <w:pStyle w:val="ListParagraph"/>
        <w:numPr>
          <w:ilvl w:val="0"/>
          <w:numId w:val="44"/>
        </w:numPr>
        <w:autoSpaceDE w:val="0"/>
        <w:autoSpaceDN w:val="0"/>
        <w:adjustRightInd w:val="0"/>
        <w:rPr>
          <w:rFonts w:cs="Arial"/>
          <w:lang w:val="en-US"/>
        </w:rPr>
      </w:pPr>
      <w:r>
        <w:rPr>
          <w:rFonts w:cs="Arial"/>
          <w:lang w:val="en-US"/>
        </w:rPr>
        <w:t xml:space="preserve">The Relief Method should be a </w:t>
      </w:r>
      <w:r w:rsidR="00F83FC1">
        <w:rPr>
          <w:rFonts w:cs="Arial"/>
          <w:lang w:val="en-US"/>
        </w:rPr>
        <w:t>Distributed Overlay</w:t>
      </w:r>
      <w:r>
        <w:rPr>
          <w:rFonts w:cs="Arial"/>
          <w:lang w:val="en-US"/>
        </w:rPr>
        <w:t xml:space="preserve"> of a new NPA Code </w:t>
      </w:r>
      <w:r w:rsidR="00E71847">
        <w:rPr>
          <w:rFonts w:cs="Arial"/>
        </w:rPr>
        <w:t xml:space="preserve">on NPA </w:t>
      </w:r>
      <w:r w:rsidR="00CC6084">
        <w:rPr>
          <w:rFonts w:cs="Arial"/>
        </w:rPr>
        <w:t>782/902</w:t>
      </w:r>
      <w:r w:rsidR="00844F48">
        <w:rPr>
          <w:rFonts w:cs="Arial"/>
        </w:rPr>
        <w:t xml:space="preserve"> </w:t>
      </w:r>
      <w:r w:rsidR="00E71847">
        <w:rPr>
          <w:rFonts w:cs="Arial"/>
        </w:rPr>
        <w:t xml:space="preserve">in </w:t>
      </w:r>
      <w:r w:rsidR="00844F48">
        <w:rPr>
          <w:rFonts w:cs="Arial"/>
        </w:rPr>
        <w:t xml:space="preserve">Nova Scotia and Prince Edward </w:t>
      </w:r>
      <w:proofErr w:type="gramStart"/>
      <w:r w:rsidR="00844F48">
        <w:rPr>
          <w:rFonts w:cs="Arial"/>
        </w:rPr>
        <w:t>Island</w:t>
      </w:r>
      <w:r>
        <w:rPr>
          <w:rFonts w:cs="Arial"/>
          <w:lang w:val="en-US"/>
        </w:rPr>
        <w:t>;</w:t>
      </w:r>
      <w:proofErr w:type="gramEnd"/>
    </w:p>
    <w:p w14:paraId="4E8D37D9" w14:textId="77777777" w:rsidR="00C7616A" w:rsidRDefault="00C7616A" w:rsidP="00C7616A">
      <w:pPr>
        <w:autoSpaceDE w:val="0"/>
        <w:autoSpaceDN w:val="0"/>
        <w:adjustRightInd w:val="0"/>
        <w:rPr>
          <w:rFonts w:cs="Arial"/>
          <w:lang w:val="en-US"/>
        </w:rPr>
      </w:pPr>
    </w:p>
    <w:p w14:paraId="15773459" w14:textId="2F257A40" w:rsidR="00B12A30" w:rsidRDefault="0060665D" w:rsidP="002A39A7">
      <w:pPr>
        <w:pStyle w:val="ListParagraph"/>
        <w:numPr>
          <w:ilvl w:val="0"/>
          <w:numId w:val="44"/>
        </w:numPr>
        <w:autoSpaceDE w:val="0"/>
        <w:autoSpaceDN w:val="0"/>
        <w:adjustRightInd w:val="0"/>
        <w:rPr>
          <w:rFonts w:cs="Arial"/>
          <w:lang w:val="en-US"/>
        </w:rPr>
      </w:pPr>
      <w:r w:rsidRPr="00B12A30">
        <w:rPr>
          <w:rFonts w:cs="Arial"/>
          <w:lang w:val="en-US"/>
        </w:rPr>
        <w:t xml:space="preserve">The Relief NPA Code for NPA </w:t>
      </w:r>
      <w:r w:rsidR="004537DB" w:rsidRPr="00B12A30">
        <w:rPr>
          <w:rFonts w:cs="Arial"/>
          <w:lang w:val="en-US"/>
        </w:rPr>
        <w:t>782/902</w:t>
      </w:r>
      <w:r w:rsidRPr="00B12A30">
        <w:rPr>
          <w:rFonts w:cs="Arial"/>
          <w:lang w:val="en-US"/>
        </w:rPr>
        <w:t xml:space="preserve"> should be NPA </w:t>
      </w:r>
      <w:r w:rsidR="004537DB" w:rsidRPr="00B12A30">
        <w:rPr>
          <w:rFonts w:cs="Arial"/>
          <w:lang w:val="en-US"/>
        </w:rPr>
        <w:t>851</w:t>
      </w:r>
      <w:r w:rsidRPr="00B12A30">
        <w:rPr>
          <w:rFonts w:cs="Arial"/>
          <w:lang w:val="en-US"/>
        </w:rPr>
        <w:t xml:space="preserve"> </w:t>
      </w:r>
      <w:r w:rsidR="00B12A30" w:rsidRPr="00B12A30">
        <w:rPr>
          <w:rFonts w:cs="Arial"/>
          <w:lang w:val="en-US"/>
        </w:rPr>
        <w:t xml:space="preserve">as per </w:t>
      </w:r>
      <w:r w:rsidR="00B12A30" w:rsidRPr="00B12A30">
        <w:rPr>
          <w:szCs w:val="22"/>
        </w:rPr>
        <w:t>Telecom Decision CRTC 2022-308, dated 8 November 2022</w:t>
      </w:r>
      <w:r w:rsidR="00B12A30" w:rsidRPr="00E4580B">
        <w:t>,</w:t>
      </w:r>
      <w:r w:rsidR="00B12A30" w:rsidRPr="00B12A30">
        <w:rPr>
          <w:rFonts w:cs="Arial"/>
        </w:rPr>
        <w:t xml:space="preserve"> </w:t>
      </w:r>
      <w:r w:rsidR="00B12A30" w:rsidRPr="00B12A30">
        <w:rPr>
          <w:rFonts w:cs="Arial"/>
          <w:lang w:val="en-US"/>
        </w:rPr>
        <w:t>for future relief of NPA 782/902; and</w:t>
      </w:r>
    </w:p>
    <w:p w14:paraId="7B232A8B" w14:textId="77777777" w:rsidR="00B12A30" w:rsidRPr="00B12A30" w:rsidRDefault="00B12A30" w:rsidP="00B12A30">
      <w:pPr>
        <w:pStyle w:val="ListParagraph"/>
        <w:autoSpaceDE w:val="0"/>
        <w:autoSpaceDN w:val="0"/>
        <w:adjustRightInd w:val="0"/>
        <w:rPr>
          <w:rFonts w:cs="Arial"/>
          <w:lang w:val="en-US"/>
        </w:rPr>
      </w:pPr>
    </w:p>
    <w:p w14:paraId="4C6B2832" w14:textId="5F328619" w:rsidR="00C7616A" w:rsidRDefault="00C7616A" w:rsidP="00C7616A">
      <w:pPr>
        <w:pStyle w:val="ListParagraph"/>
        <w:numPr>
          <w:ilvl w:val="0"/>
          <w:numId w:val="44"/>
        </w:numPr>
        <w:autoSpaceDE w:val="0"/>
        <w:autoSpaceDN w:val="0"/>
        <w:adjustRightInd w:val="0"/>
        <w:rPr>
          <w:rFonts w:cs="Arial"/>
          <w:lang w:val="en-US"/>
        </w:rPr>
      </w:pPr>
      <w:r>
        <w:rPr>
          <w:rFonts w:cs="Arial"/>
          <w:lang w:val="en-US"/>
        </w:rPr>
        <w:t xml:space="preserve">The Relief Date should </w:t>
      </w:r>
      <w:r w:rsidRPr="007B7FF2">
        <w:rPr>
          <w:rFonts w:cs="Arial"/>
          <w:lang w:val="en-US"/>
        </w:rPr>
        <w:t xml:space="preserve">be </w:t>
      </w:r>
      <w:r w:rsidR="002A1CD2" w:rsidRPr="00292031">
        <w:rPr>
          <w:rFonts w:cs="Arial"/>
          <w:lang w:val="en-US"/>
        </w:rPr>
        <w:t>2</w:t>
      </w:r>
      <w:r w:rsidR="0060665D">
        <w:rPr>
          <w:rFonts w:cs="Arial"/>
          <w:lang w:val="en-US"/>
        </w:rPr>
        <w:t>7</w:t>
      </w:r>
      <w:r w:rsidR="002A1CD2" w:rsidRPr="00292031">
        <w:rPr>
          <w:rFonts w:cs="Arial"/>
          <w:lang w:val="en-US"/>
        </w:rPr>
        <w:t xml:space="preserve"> </w:t>
      </w:r>
      <w:r w:rsidR="0067076A">
        <w:rPr>
          <w:rFonts w:cs="Arial"/>
          <w:lang w:val="en-US"/>
        </w:rPr>
        <w:t>May 2028</w:t>
      </w:r>
      <w:r w:rsidRPr="007B7FF2">
        <w:rPr>
          <w:rFonts w:cs="Arial"/>
          <w:lang w:val="en-US"/>
        </w:rPr>
        <w:t xml:space="preserve"> </w:t>
      </w:r>
      <w:r>
        <w:rPr>
          <w:rFonts w:cs="Arial"/>
          <w:lang w:val="en-US"/>
        </w:rPr>
        <w:t xml:space="preserve">to provide Carriers and customers with advanced notification and sufficient lead-time to implement relief in NPA </w:t>
      </w:r>
      <w:r w:rsidR="00B12A30">
        <w:rPr>
          <w:rFonts w:cs="Arial"/>
          <w:lang w:val="en-US"/>
        </w:rPr>
        <w:t>782/902</w:t>
      </w:r>
      <w:r w:rsidR="0060665D">
        <w:rPr>
          <w:rFonts w:cs="Arial"/>
          <w:lang w:val="en-US"/>
        </w:rPr>
        <w:t>.</w:t>
      </w:r>
    </w:p>
    <w:p w14:paraId="13650E67" w14:textId="77777777" w:rsidR="00B605DE" w:rsidRDefault="00B605DE">
      <w:pPr>
        <w:rPr>
          <w:rFonts w:cs="Arial"/>
          <w:color w:val="000000"/>
          <w:szCs w:val="22"/>
          <w:highlight w:val="yellow"/>
          <w:lang w:eastAsia="en-CA"/>
        </w:rPr>
      </w:pPr>
      <w:r>
        <w:rPr>
          <w:rFonts w:cs="Arial"/>
          <w:color w:val="000000"/>
          <w:szCs w:val="22"/>
          <w:highlight w:val="yellow"/>
          <w:lang w:eastAsia="en-CA"/>
        </w:rPr>
        <w:br w:type="page"/>
      </w:r>
    </w:p>
    <w:p w14:paraId="7D0E5511" w14:textId="09845265" w:rsidR="00295F45" w:rsidRDefault="00295F45">
      <w:bookmarkStart w:id="31" w:name="_Maps_and_Figures"/>
      <w:bookmarkEnd w:id="31"/>
    </w:p>
    <w:p w14:paraId="504CA52D" w14:textId="77777777" w:rsidR="00295F45" w:rsidRDefault="00295F45" w:rsidP="00295F45">
      <w:pPr>
        <w:rPr>
          <w:rFonts w:cs="Arial"/>
          <w:b/>
          <w:caps/>
          <w:sz w:val="24"/>
          <w:szCs w:val="32"/>
        </w:rPr>
      </w:pPr>
    </w:p>
    <w:p w14:paraId="2B4998E6" w14:textId="77777777" w:rsidR="002010E7" w:rsidRDefault="002010E7" w:rsidP="00295F45">
      <w:pPr>
        <w:rPr>
          <w:rFonts w:cs="Arial"/>
          <w:b/>
          <w:caps/>
          <w:sz w:val="24"/>
          <w:szCs w:val="32"/>
        </w:rPr>
      </w:pPr>
    </w:p>
    <w:p w14:paraId="356954C1" w14:textId="77777777" w:rsidR="002010E7" w:rsidRDefault="002010E7" w:rsidP="00295F45">
      <w:pPr>
        <w:rPr>
          <w:rFonts w:cs="Arial"/>
          <w:b/>
          <w:caps/>
          <w:sz w:val="24"/>
          <w:szCs w:val="32"/>
        </w:rPr>
      </w:pPr>
    </w:p>
    <w:p w14:paraId="0C0CEF07" w14:textId="77777777" w:rsidR="002010E7" w:rsidRDefault="002010E7" w:rsidP="00295F45">
      <w:pPr>
        <w:rPr>
          <w:rFonts w:cs="Arial"/>
          <w:b/>
          <w:caps/>
          <w:sz w:val="24"/>
          <w:szCs w:val="32"/>
        </w:rPr>
      </w:pPr>
    </w:p>
    <w:p w14:paraId="51675EF4" w14:textId="77777777" w:rsidR="002010E7" w:rsidRDefault="002010E7" w:rsidP="00295F45">
      <w:pPr>
        <w:rPr>
          <w:rFonts w:cs="Arial"/>
          <w:b/>
          <w:caps/>
          <w:sz w:val="24"/>
          <w:szCs w:val="32"/>
        </w:rPr>
      </w:pPr>
    </w:p>
    <w:p w14:paraId="231F8A15" w14:textId="77777777" w:rsidR="002010E7" w:rsidRDefault="002010E7" w:rsidP="00295F45">
      <w:pPr>
        <w:rPr>
          <w:rFonts w:cs="Arial"/>
          <w:b/>
          <w:caps/>
          <w:sz w:val="24"/>
          <w:szCs w:val="32"/>
        </w:rPr>
      </w:pPr>
    </w:p>
    <w:p w14:paraId="206B5E05" w14:textId="77777777" w:rsidR="002010E7" w:rsidRDefault="002010E7" w:rsidP="00295F45">
      <w:pPr>
        <w:rPr>
          <w:rFonts w:cs="Arial"/>
          <w:b/>
          <w:caps/>
          <w:sz w:val="24"/>
          <w:szCs w:val="32"/>
        </w:rPr>
      </w:pPr>
    </w:p>
    <w:p w14:paraId="588C03AC" w14:textId="77777777" w:rsidR="002010E7" w:rsidRDefault="002010E7" w:rsidP="00295F45">
      <w:pPr>
        <w:rPr>
          <w:rFonts w:cs="Arial"/>
          <w:b/>
          <w:caps/>
          <w:sz w:val="24"/>
          <w:szCs w:val="32"/>
        </w:rPr>
      </w:pPr>
    </w:p>
    <w:p w14:paraId="6EC96C82" w14:textId="77777777" w:rsidR="002010E7" w:rsidRDefault="002010E7" w:rsidP="00295F45">
      <w:pPr>
        <w:rPr>
          <w:rFonts w:cs="Arial"/>
          <w:b/>
          <w:caps/>
          <w:sz w:val="24"/>
          <w:szCs w:val="32"/>
        </w:rPr>
      </w:pPr>
    </w:p>
    <w:p w14:paraId="50CAE4AD" w14:textId="77777777" w:rsidR="002010E7" w:rsidRDefault="002010E7" w:rsidP="00295F45">
      <w:pPr>
        <w:rPr>
          <w:rFonts w:cs="Arial"/>
          <w:b/>
          <w:caps/>
          <w:sz w:val="24"/>
          <w:szCs w:val="32"/>
        </w:rPr>
      </w:pPr>
    </w:p>
    <w:p w14:paraId="490B9AE3" w14:textId="77777777" w:rsidR="002010E7" w:rsidRDefault="002010E7" w:rsidP="00295F45">
      <w:pPr>
        <w:rPr>
          <w:rFonts w:cs="Arial"/>
          <w:b/>
          <w:caps/>
          <w:sz w:val="24"/>
          <w:szCs w:val="32"/>
        </w:rPr>
      </w:pPr>
    </w:p>
    <w:p w14:paraId="73B49953" w14:textId="77777777" w:rsidR="002010E7" w:rsidRDefault="002010E7" w:rsidP="00295F45">
      <w:pPr>
        <w:rPr>
          <w:rFonts w:cs="Arial"/>
          <w:b/>
          <w:caps/>
          <w:sz w:val="24"/>
          <w:szCs w:val="32"/>
        </w:rPr>
      </w:pPr>
    </w:p>
    <w:p w14:paraId="1AE87B07" w14:textId="77777777" w:rsidR="002010E7" w:rsidRDefault="002010E7" w:rsidP="00295F45">
      <w:pPr>
        <w:rPr>
          <w:rFonts w:cs="Arial"/>
          <w:b/>
          <w:caps/>
          <w:sz w:val="24"/>
          <w:szCs w:val="32"/>
        </w:rPr>
      </w:pPr>
    </w:p>
    <w:p w14:paraId="441D90FD" w14:textId="77777777" w:rsidR="002010E7" w:rsidRDefault="002010E7" w:rsidP="00295F45">
      <w:pPr>
        <w:rPr>
          <w:rFonts w:cs="Arial"/>
          <w:b/>
          <w:caps/>
          <w:sz w:val="24"/>
          <w:szCs w:val="32"/>
        </w:rPr>
      </w:pPr>
    </w:p>
    <w:p w14:paraId="2A9CF150" w14:textId="77777777" w:rsidR="002010E7" w:rsidRDefault="002010E7" w:rsidP="00295F45">
      <w:pPr>
        <w:rPr>
          <w:rFonts w:cs="Arial"/>
          <w:b/>
          <w:caps/>
          <w:sz w:val="24"/>
          <w:szCs w:val="32"/>
        </w:rPr>
      </w:pPr>
    </w:p>
    <w:p w14:paraId="27698A50" w14:textId="77777777" w:rsidR="00295F45" w:rsidRDefault="00295F45" w:rsidP="00295F45">
      <w:pPr>
        <w:pStyle w:val="AnnexHeading"/>
      </w:pPr>
      <w:bookmarkStart w:id="32" w:name="_Toc44067763"/>
      <w:bookmarkStart w:id="33" w:name="_Toc66178151"/>
      <w:r>
        <w:t>ANNEXES</w:t>
      </w:r>
      <w:bookmarkEnd w:id="32"/>
      <w:bookmarkEnd w:id="33"/>
    </w:p>
    <w:p w14:paraId="284A96A3" w14:textId="77777777" w:rsidR="00295F45" w:rsidRDefault="00295F45" w:rsidP="00295F45">
      <w:pPr>
        <w:rPr>
          <w:rFonts w:cs="Arial"/>
        </w:rPr>
      </w:pPr>
    </w:p>
    <w:p w14:paraId="2602F230" w14:textId="77777777" w:rsidR="001C33E6" w:rsidRDefault="001C33E6" w:rsidP="00295F45">
      <w:pPr>
        <w:rPr>
          <w:rFonts w:cs="Arial"/>
        </w:rPr>
      </w:pPr>
    </w:p>
    <w:p w14:paraId="6536EF9B" w14:textId="77777777" w:rsidR="000D0C60" w:rsidRDefault="000D0C60" w:rsidP="000D0C60">
      <w:pPr>
        <w:jc w:val="center"/>
        <w:rPr>
          <w:b/>
          <w:sz w:val="27"/>
          <w:szCs w:val="27"/>
        </w:rPr>
      </w:pPr>
      <w:r>
        <w:rPr>
          <w:b/>
          <w:sz w:val="27"/>
          <w:szCs w:val="27"/>
        </w:rPr>
        <w:t>Planning Document (PD)</w:t>
      </w:r>
    </w:p>
    <w:p w14:paraId="7CCAC42C" w14:textId="3A89214C" w:rsidR="001C33E6" w:rsidRPr="007D2B65" w:rsidRDefault="001C33E6" w:rsidP="001C33E6">
      <w:pPr>
        <w:jc w:val="center"/>
        <w:rPr>
          <w:b/>
          <w:sz w:val="24"/>
          <w:szCs w:val="24"/>
        </w:rPr>
      </w:pPr>
      <w:r w:rsidRPr="007D2B65">
        <w:rPr>
          <w:b/>
          <w:sz w:val="24"/>
          <w:szCs w:val="24"/>
        </w:rPr>
        <w:t xml:space="preserve">Numbering Plan Area (NPA) </w:t>
      </w:r>
      <w:r w:rsidR="00C50CBD">
        <w:rPr>
          <w:b/>
          <w:sz w:val="24"/>
          <w:szCs w:val="24"/>
        </w:rPr>
        <w:t>782/902</w:t>
      </w:r>
    </w:p>
    <w:p w14:paraId="7D1AC8F8" w14:textId="77777777" w:rsidR="002F4ABD" w:rsidRDefault="002F4ABD" w:rsidP="00295F45">
      <w:pPr>
        <w:rPr>
          <w:rFonts w:cs="Arial"/>
        </w:rPr>
        <w:sectPr w:rsidR="002F4ABD" w:rsidSect="00F419EA">
          <w:headerReference w:type="default" r:id="rId23"/>
          <w:footerReference w:type="default" r:id="rId24"/>
          <w:type w:val="continuous"/>
          <w:pgSz w:w="12240" w:h="15840"/>
          <w:pgMar w:top="1440" w:right="1440" w:bottom="1440" w:left="1440" w:header="720" w:footer="720" w:gutter="0"/>
          <w:cols w:space="720"/>
        </w:sectPr>
      </w:pPr>
    </w:p>
    <w:p w14:paraId="5825B064" w14:textId="2DC51747" w:rsidR="00295F45" w:rsidRDefault="00295F45" w:rsidP="00295F45">
      <w:pPr>
        <w:rPr>
          <w:rFonts w:cs="Arial"/>
        </w:rPr>
      </w:pPr>
    </w:p>
    <w:p w14:paraId="46F51980" w14:textId="551B8995" w:rsidR="00F64958" w:rsidRDefault="006C505D" w:rsidP="00F64958">
      <w:pPr>
        <w:pStyle w:val="Heading9"/>
        <w:numPr>
          <w:ilvl w:val="0"/>
          <w:numId w:val="28"/>
        </w:numPr>
        <w:ind w:left="720"/>
      </w:pPr>
      <w:r>
        <w:t>MAPS AND FIGURES</w:t>
      </w:r>
    </w:p>
    <w:p w14:paraId="53E39424" w14:textId="77777777" w:rsidR="006F6EDE" w:rsidRDefault="006F6EDE" w:rsidP="00295F45">
      <w:pPr>
        <w:keepNext/>
        <w:jc w:val="center"/>
        <w:rPr>
          <w:noProof/>
          <w:lang w:eastAsia="en-CA"/>
        </w:rPr>
      </w:pPr>
    </w:p>
    <w:p w14:paraId="38ECD9F3" w14:textId="122EB7E0" w:rsidR="00295F45" w:rsidRDefault="009F7B33" w:rsidP="00295F45">
      <w:pPr>
        <w:keepNext/>
        <w:jc w:val="center"/>
        <w:rPr>
          <w:rFonts w:cs="Arial"/>
        </w:rPr>
      </w:pPr>
      <w:r>
        <w:rPr>
          <w:rFonts w:cs="Arial"/>
          <w:noProof/>
        </w:rPr>
        <w:drawing>
          <wp:inline distT="0" distB="0" distL="0" distR="0" wp14:anchorId="2550D069" wp14:editId="5160B959">
            <wp:extent cx="5943600" cy="6077975"/>
            <wp:effectExtent l="0" t="0" r="0" b="0"/>
            <wp:docPr id="23947344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5943600" cy="6077975"/>
                    </a:xfrm>
                    <a:prstGeom prst="rect">
                      <a:avLst/>
                    </a:prstGeom>
                    <a:noFill/>
                    <a:ln>
                      <a:noFill/>
                    </a:ln>
                  </pic:spPr>
                </pic:pic>
              </a:graphicData>
            </a:graphic>
          </wp:inline>
        </w:drawing>
      </w:r>
    </w:p>
    <w:p w14:paraId="71720F26" w14:textId="77777777" w:rsidR="00295F45" w:rsidRDefault="00295F45" w:rsidP="00295F45">
      <w:pPr>
        <w:keepNext/>
        <w:jc w:val="center"/>
        <w:rPr>
          <w:rFonts w:cs="Arial"/>
        </w:rPr>
      </w:pPr>
    </w:p>
    <w:p w14:paraId="3FBC16C5" w14:textId="0AC1E052" w:rsidR="00295F45" w:rsidRDefault="00295F45" w:rsidP="00295F45">
      <w:pPr>
        <w:pStyle w:val="Caption"/>
      </w:pPr>
      <w:bookmarkStart w:id="34" w:name="_Ref51308401"/>
      <w:bookmarkStart w:id="35" w:name="_Toc455050138"/>
      <w:bookmarkStart w:id="36" w:name="_Toc455043670"/>
      <w:bookmarkStart w:id="37" w:name="_Toc525724613"/>
      <w:bookmarkStart w:id="38" w:name="_Ref51305870"/>
      <w:bookmarkStart w:id="39" w:name="_Toc207346742"/>
      <w:r>
        <w:rPr>
          <w:rFonts w:cs="Arial"/>
        </w:rPr>
        <w:t xml:space="preserve">Figure </w:t>
      </w:r>
      <w:r>
        <w:fldChar w:fldCharType="begin"/>
      </w:r>
      <w:r>
        <w:rPr>
          <w:rFonts w:cs="Arial"/>
        </w:rPr>
        <w:instrText xml:space="preserve"> SEQ Figure \* ARABIC </w:instrText>
      </w:r>
      <w:r>
        <w:fldChar w:fldCharType="separate"/>
      </w:r>
      <w:r>
        <w:rPr>
          <w:rFonts w:cs="Arial"/>
          <w:noProof/>
        </w:rPr>
        <w:t>1</w:t>
      </w:r>
      <w:r>
        <w:fldChar w:fldCharType="end"/>
      </w:r>
      <w:bookmarkEnd w:id="34"/>
      <w:r>
        <w:rPr>
          <w:rFonts w:cs="Arial"/>
        </w:rPr>
        <w:t xml:space="preserve"> </w:t>
      </w:r>
      <w:r>
        <w:rPr>
          <w:rFonts w:cs="Arial"/>
          <w:b w:val="0"/>
        </w:rPr>
        <w:t>–</w:t>
      </w:r>
      <w:r>
        <w:rPr>
          <w:rFonts w:cs="Arial"/>
        </w:rPr>
        <w:t xml:space="preserve"> Overview Map of NPA </w:t>
      </w:r>
      <w:bookmarkEnd w:id="35"/>
      <w:bookmarkEnd w:id="36"/>
      <w:bookmarkEnd w:id="37"/>
      <w:r w:rsidR="009F7B33">
        <w:rPr>
          <w:rFonts w:cs="Arial"/>
        </w:rPr>
        <w:t>782/902</w:t>
      </w:r>
      <w:bookmarkEnd w:id="38"/>
      <w:bookmarkEnd w:id="39"/>
      <w:r>
        <w:rPr>
          <w:rFonts w:cs="Arial"/>
        </w:rPr>
        <w:t xml:space="preserve"> </w:t>
      </w:r>
      <w:r>
        <w:br w:type="page"/>
      </w:r>
    </w:p>
    <w:p w14:paraId="2DC2680C" w14:textId="69548B04" w:rsidR="00295F45" w:rsidRPr="00AE269E" w:rsidRDefault="00F1298F" w:rsidP="00295F45">
      <w:pPr>
        <w:rPr>
          <w:lang w:eastAsia="en-CA"/>
        </w:rPr>
      </w:pPr>
      <w:r w:rsidRPr="0035279C">
        <w:rPr>
          <w:noProof/>
        </w:rPr>
        <w:lastRenderedPageBreak/>
        <w:drawing>
          <wp:inline distT="0" distB="0" distL="0" distR="0" wp14:anchorId="6B661A3A" wp14:editId="28B86D80">
            <wp:extent cx="5762625" cy="3676650"/>
            <wp:effectExtent l="0" t="0" r="9525" b="0"/>
            <wp:docPr id="2117962066" name="Chart 1">
              <a:extLst xmlns:a="http://schemas.openxmlformats.org/drawingml/2006/main">
                <a:ext uri="{FF2B5EF4-FFF2-40B4-BE49-F238E27FC236}">
                  <a16:creationId xmlns:a16="http://schemas.microsoft.com/office/drawing/2014/main" id="{DEA32911-ABFE-453E-BAA8-8B3C7FC2213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2FE128AA" w14:textId="77777777" w:rsidR="007C0FC1" w:rsidRDefault="007C0FC1" w:rsidP="00CF1E94">
      <w:pPr>
        <w:keepNext/>
        <w:jc w:val="center"/>
        <w:rPr>
          <w:rFonts w:cs="Arial"/>
          <w:b/>
          <w:bCs/>
          <w:u w:val="single"/>
        </w:rPr>
      </w:pPr>
      <w:bookmarkStart w:id="40" w:name="_Ref51305953"/>
      <w:bookmarkStart w:id="41" w:name="_Toc525724614"/>
      <w:bookmarkStart w:id="42" w:name="_Toc455050139"/>
      <w:bookmarkStart w:id="43" w:name="_Toc455043671"/>
    </w:p>
    <w:p w14:paraId="09879E09" w14:textId="49C2CF42" w:rsidR="00D85E83" w:rsidRPr="001675C9" w:rsidRDefault="00D85E83" w:rsidP="00CF1E94">
      <w:pPr>
        <w:keepNext/>
        <w:jc w:val="center"/>
        <w:rPr>
          <w:rFonts w:cs="Arial"/>
          <w:b/>
          <w:bCs/>
          <w:color w:val="FF0000"/>
          <w:u w:val="single"/>
        </w:rPr>
      </w:pPr>
      <w:bookmarkStart w:id="44" w:name="_Toc207346743"/>
      <w:r w:rsidRPr="001675C9">
        <w:rPr>
          <w:rFonts w:cs="Arial"/>
          <w:b/>
          <w:bCs/>
          <w:color w:val="FF0000"/>
          <w:u w:val="single"/>
        </w:rPr>
        <w:t xml:space="preserve">Figure </w:t>
      </w:r>
      <w:r w:rsidRPr="001675C9">
        <w:rPr>
          <w:rFonts w:cs="Arial"/>
          <w:b/>
          <w:bCs/>
          <w:color w:val="FF0000"/>
          <w:u w:val="single"/>
        </w:rPr>
        <w:fldChar w:fldCharType="begin"/>
      </w:r>
      <w:r w:rsidRPr="001675C9">
        <w:rPr>
          <w:rFonts w:cs="Arial"/>
          <w:b/>
          <w:bCs/>
          <w:color w:val="FF0000"/>
          <w:u w:val="single"/>
        </w:rPr>
        <w:instrText xml:space="preserve"> SEQ Figure \* ARABIC </w:instrText>
      </w:r>
      <w:r w:rsidRPr="001675C9">
        <w:rPr>
          <w:rFonts w:cs="Arial"/>
          <w:b/>
          <w:bCs/>
          <w:color w:val="FF0000"/>
          <w:u w:val="single"/>
        </w:rPr>
        <w:fldChar w:fldCharType="separate"/>
      </w:r>
      <w:r w:rsidRPr="001675C9">
        <w:rPr>
          <w:rFonts w:cs="Arial"/>
          <w:b/>
          <w:bCs/>
          <w:noProof/>
          <w:color w:val="FF0000"/>
          <w:u w:val="single"/>
        </w:rPr>
        <w:t>2</w:t>
      </w:r>
      <w:r w:rsidRPr="001675C9">
        <w:rPr>
          <w:rFonts w:cs="Arial"/>
          <w:b/>
          <w:bCs/>
          <w:color w:val="FF0000"/>
          <w:u w:val="single"/>
        </w:rPr>
        <w:fldChar w:fldCharType="end"/>
      </w:r>
      <w:r w:rsidRPr="001675C9">
        <w:rPr>
          <w:rFonts w:cs="Arial"/>
          <w:b/>
          <w:bCs/>
          <w:color w:val="FF0000"/>
          <w:u w:val="single"/>
        </w:rPr>
        <w:t xml:space="preserve"> – NPA </w:t>
      </w:r>
      <w:r w:rsidR="00F1298F" w:rsidRPr="001675C9">
        <w:rPr>
          <w:rFonts w:cs="Arial"/>
          <w:b/>
          <w:bCs/>
          <w:color w:val="FF0000"/>
          <w:u w:val="single"/>
        </w:rPr>
        <w:t>782-902</w:t>
      </w:r>
      <w:r w:rsidRPr="001675C9">
        <w:rPr>
          <w:rFonts w:cs="Arial"/>
          <w:b/>
          <w:bCs/>
          <w:color w:val="FF0000"/>
          <w:u w:val="single"/>
        </w:rPr>
        <w:t xml:space="preserve"> Actual and Forecast CO Code Assignments</w:t>
      </w:r>
      <w:bookmarkEnd w:id="40"/>
      <w:bookmarkEnd w:id="44"/>
    </w:p>
    <w:bookmarkEnd w:id="41"/>
    <w:bookmarkEnd w:id="42"/>
    <w:bookmarkEnd w:id="43"/>
    <w:p w14:paraId="44FECB6D" w14:textId="7DF316D4" w:rsidR="00295F45" w:rsidRDefault="00295F45" w:rsidP="003E4280">
      <w:pPr>
        <w:rPr>
          <w:rFonts w:cs="Arial"/>
        </w:rPr>
      </w:pPr>
    </w:p>
    <w:p w14:paraId="0CB47B6F" w14:textId="5A28F0CC" w:rsidR="004620C9" w:rsidRDefault="003E0D65" w:rsidP="003E4280">
      <w:r>
        <w:rPr>
          <w:noProof/>
        </w:rPr>
        <w:drawing>
          <wp:inline distT="0" distB="0" distL="0" distR="0" wp14:anchorId="6FAA980D" wp14:editId="7E9811AC">
            <wp:extent cx="5715000" cy="3664114"/>
            <wp:effectExtent l="0" t="0" r="0" b="12700"/>
            <wp:docPr id="1862251829" name="Chart 1">
              <a:extLst xmlns:a="http://schemas.openxmlformats.org/drawingml/2006/main">
                <a:ext uri="{FF2B5EF4-FFF2-40B4-BE49-F238E27FC236}">
                  <a16:creationId xmlns:a16="http://schemas.microsoft.com/office/drawing/2014/main" id="{556D47F3-2F2D-47AE-969B-ABDC99A9A8C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14FD66C7" w14:textId="6680651C" w:rsidR="00A334BD" w:rsidRPr="004601F6" w:rsidRDefault="00A334BD" w:rsidP="00295F45">
      <w:pPr>
        <w:pStyle w:val="Caption"/>
        <w:rPr>
          <w:rFonts w:cs="Arial"/>
          <w:u w:val="none"/>
        </w:rPr>
      </w:pPr>
      <w:bookmarkStart w:id="45" w:name="_Ref8900234"/>
      <w:bookmarkStart w:id="46" w:name="_Toc525724621"/>
    </w:p>
    <w:p w14:paraId="044DEB01" w14:textId="44FB05D8" w:rsidR="00295F45" w:rsidRPr="001675C9" w:rsidRDefault="00295F45" w:rsidP="00295F45">
      <w:pPr>
        <w:pStyle w:val="Caption"/>
        <w:rPr>
          <w:rFonts w:cs="Arial"/>
          <w:color w:val="FF0000"/>
        </w:rPr>
      </w:pPr>
      <w:bookmarkStart w:id="47" w:name="_Hlk51583679"/>
      <w:bookmarkStart w:id="48" w:name="_Toc207346744"/>
      <w:r w:rsidRPr="001675C9">
        <w:rPr>
          <w:rFonts w:cs="Arial"/>
          <w:color w:val="FF0000"/>
        </w:rPr>
        <w:t xml:space="preserve">Figure </w:t>
      </w:r>
      <w:r w:rsidRPr="001675C9">
        <w:rPr>
          <w:color w:val="FF0000"/>
        </w:rPr>
        <w:fldChar w:fldCharType="begin"/>
      </w:r>
      <w:r w:rsidRPr="001675C9">
        <w:rPr>
          <w:rFonts w:cs="Arial"/>
          <w:color w:val="FF0000"/>
        </w:rPr>
        <w:instrText xml:space="preserve"> SEQ Figure \* ARABIC </w:instrText>
      </w:r>
      <w:r w:rsidRPr="001675C9">
        <w:rPr>
          <w:color w:val="FF0000"/>
        </w:rPr>
        <w:fldChar w:fldCharType="separate"/>
      </w:r>
      <w:r w:rsidRPr="001675C9">
        <w:rPr>
          <w:rFonts w:cs="Arial"/>
          <w:noProof/>
          <w:color w:val="FF0000"/>
        </w:rPr>
        <w:t>3</w:t>
      </w:r>
      <w:r w:rsidRPr="001675C9">
        <w:rPr>
          <w:color w:val="FF0000"/>
        </w:rPr>
        <w:fldChar w:fldCharType="end"/>
      </w:r>
      <w:r w:rsidRPr="001675C9">
        <w:rPr>
          <w:rFonts w:cs="Arial"/>
          <w:color w:val="FF0000"/>
        </w:rPr>
        <w:t xml:space="preserve"> </w:t>
      </w:r>
      <w:r w:rsidRPr="001675C9">
        <w:rPr>
          <w:rFonts w:cs="Arial"/>
          <w:bCs/>
          <w:color w:val="FF0000"/>
        </w:rPr>
        <w:t>–</w:t>
      </w:r>
      <w:r w:rsidRPr="001675C9">
        <w:rPr>
          <w:rFonts w:cs="Arial"/>
          <w:color w:val="FF0000"/>
        </w:rPr>
        <w:t xml:space="preserve"> NPA </w:t>
      </w:r>
      <w:r w:rsidR="003E0D65" w:rsidRPr="001675C9">
        <w:rPr>
          <w:rFonts w:cs="Arial"/>
          <w:color w:val="FF0000"/>
        </w:rPr>
        <w:t>782/902</w:t>
      </w:r>
      <w:r w:rsidRPr="001675C9">
        <w:rPr>
          <w:rFonts w:cs="Arial"/>
          <w:color w:val="FF0000"/>
        </w:rPr>
        <w:t xml:space="preserve"> CO Code Exhaust</w:t>
      </w:r>
      <w:r w:rsidR="000E104E" w:rsidRPr="001675C9">
        <w:rPr>
          <w:rFonts w:cs="Arial"/>
          <w:color w:val="FF0000"/>
        </w:rPr>
        <w:t xml:space="preserve"> </w:t>
      </w:r>
      <w:r w:rsidR="000E104E" w:rsidRPr="001675C9">
        <w:rPr>
          <w:rFonts w:cs="Arial"/>
          <w:bCs/>
          <w:color w:val="FF0000"/>
        </w:rPr>
        <w:t>–</w:t>
      </w:r>
      <w:r w:rsidR="000E104E" w:rsidRPr="001675C9">
        <w:rPr>
          <w:rFonts w:cs="Arial"/>
          <w:color w:val="FF0000"/>
        </w:rPr>
        <w:t xml:space="preserve"> J</w:t>
      </w:r>
      <w:r w:rsidR="00E17AE9" w:rsidRPr="001675C9">
        <w:rPr>
          <w:rFonts w:cs="Arial"/>
          <w:color w:val="FF0000"/>
        </w:rPr>
        <w:t>anuar</w:t>
      </w:r>
      <w:r w:rsidR="001F56AC" w:rsidRPr="001675C9">
        <w:rPr>
          <w:rFonts w:cs="Arial"/>
          <w:color w:val="FF0000"/>
        </w:rPr>
        <w:t>y</w:t>
      </w:r>
      <w:r w:rsidR="000E104E" w:rsidRPr="001675C9">
        <w:rPr>
          <w:rFonts w:cs="Arial"/>
          <w:color w:val="FF0000"/>
        </w:rPr>
        <w:t xml:space="preserve"> </w:t>
      </w:r>
      <w:r w:rsidR="009D7DAA" w:rsidRPr="001675C9">
        <w:rPr>
          <w:rFonts w:cs="Arial"/>
          <w:color w:val="FF0000"/>
        </w:rPr>
        <w:t>202</w:t>
      </w:r>
      <w:r w:rsidR="00E17AE9" w:rsidRPr="001675C9">
        <w:rPr>
          <w:rFonts w:cs="Arial"/>
          <w:color w:val="FF0000"/>
        </w:rPr>
        <w:t>5</w:t>
      </w:r>
      <w:r w:rsidR="009D7DAA" w:rsidRPr="001675C9">
        <w:rPr>
          <w:rFonts w:cs="Arial"/>
          <w:color w:val="FF0000"/>
        </w:rPr>
        <w:t xml:space="preserve"> </w:t>
      </w:r>
      <w:r w:rsidR="00E17AE9" w:rsidRPr="001675C9">
        <w:rPr>
          <w:rFonts w:cs="Arial"/>
          <w:color w:val="FF0000"/>
        </w:rPr>
        <w:t>G</w:t>
      </w:r>
      <w:r w:rsidRPr="001675C9">
        <w:rPr>
          <w:rFonts w:cs="Arial"/>
          <w:color w:val="FF0000"/>
        </w:rPr>
        <w:t>-NRUF</w:t>
      </w:r>
      <w:bookmarkEnd w:id="45"/>
      <w:bookmarkEnd w:id="46"/>
      <w:bookmarkEnd w:id="47"/>
      <w:bookmarkEnd w:id="48"/>
    </w:p>
    <w:p w14:paraId="1BB665B9" w14:textId="130F1B27" w:rsidR="000C4836" w:rsidRPr="00903010" w:rsidRDefault="00D34F3C" w:rsidP="007D2B65">
      <w:r>
        <w:rPr>
          <w:rFonts w:cs="Arial"/>
          <w:noProof/>
        </w:rPr>
        <w:lastRenderedPageBreak/>
        <w:drawing>
          <wp:inline distT="0" distB="0" distL="0" distR="0" wp14:anchorId="45915ACB" wp14:editId="3D2C7096">
            <wp:extent cx="5943600" cy="6184977"/>
            <wp:effectExtent l="0" t="0" r="0" b="6350"/>
            <wp:docPr id="836415866"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943600" cy="6184977"/>
                    </a:xfrm>
                    <a:prstGeom prst="rect">
                      <a:avLst/>
                    </a:prstGeom>
                    <a:noFill/>
                    <a:ln>
                      <a:noFill/>
                    </a:ln>
                  </pic:spPr>
                </pic:pic>
              </a:graphicData>
            </a:graphic>
          </wp:inline>
        </w:drawing>
      </w:r>
    </w:p>
    <w:p w14:paraId="33E29E79" w14:textId="670EC5C7" w:rsidR="00295F45" w:rsidRDefault="00295F45" w:rsidP="00E7067C">
      <w:pPr>
        <w:jc w:val="center"/>
      </w:pPr>
    </w:p>
    <w:p w14:paraId="17E64D7E" w14:textId="77777777" w:rsidR="00295F45" w:rsidRDefault="00295F45" w:rsidP="00295F45"/>
    <w:p w14:paraId="3B9F3999" w14:textId="3BBB1875" w:rsidR="00B57F6A" w:rsidRDefault="00C52F5B" w:rsidP="00295F45">
      <w:pPr>
        <w:pStyle w:val="Caption"/>
        <w:rPr>
          <w:rFonts w:cs="Arial"/>
        </w:rPr>
        <w:sectPr w:rsidR="00B57F6A" w:rsidSect="007D2B65">
          <w:footerReference w:type="default" r:id="rId29"/>
          <w:pgSz w:w="12240" w:h="15840"/>
          <w:pgMar w:top="1440" w:right="1440" w:bottom="1440" w:left="1440" w:header="720" w:footer="720" w:gutter="0"/>
          <w:pgNumType w:start="1"/>
          <w:cols w:space="720"/>
        </w:sectPr>
      </w:pPr>
      <w:bookmarkStart w:id="49" w:name="_Ref8900288"/>
      <w:bookmarkStart w:id="50" w:name="_Ref8902603"/>
      <w:bookmarkStart w:id="51" w:name="_Toc207346745"/>
      <w:bookmarkStart w:id="52" w:name="_Ref522690796"/>
      <w:bookmarkStart w:id="53" w:name="_Toc525724624"/>
      <w:r>
        <w:rPr>
          <w:rFonts w:cs="Arial"/>
        </w:rPr>
        <w:t xml:space="preserve">Figure </w:t>
      </w:r>
      <w:r>
        <w:fldChar w:fldCharType="begin"/>
      </w:r>
      <w:r>
        <w:rPr>
          <w:rFonts w:cs="Arial"/>
        </w:rPr>
        <w:instrText xml:space="preserve"> SEQ Figure \* ARABIC </w:instrText>
      </w:r>
      <w:r>
        <w:fldChar w:fldCharType="separate"/>
      </w:r>
      <w:r>
        <w:rPr>
          <w:rFonts w:cs="Arial"/>
          <w:noProof/>
        </w:rPr>
        <w:t>4</w:t>
      </w:r>
      <w:r>
        <w:fldChar w:fldCharType="end"/>
      </w:r>
      <w:r>
        <w:rPr>
          <w:rFonts w:cs="Arial"/>
        </w:rPr>
        <w:t xml:space="preserve"> </w:t>
      </w:r>
      <w:r w:rsidRPr="007D2B65">
        <w:rPr>
          <w:rFonts w:cs="Arial"/>
          <w:bCs/>
        </w:rPr>
        <w:t>–</w:t>
      </w:r>
      <w:r>
        <w:rPr>
          <w:rFonts w:cs="Arial"/>
          <w:bCs/>
        </w:rPr>
        <w:t xml:space="preserve"> </w:t>
      </w:r>
      <w:r w:rsidR="008622D6">
        <w:rPr>
          <w:rFonts w:cs="Arial"/>
        </w:rPr>
        <w:t>Distributed Overlay</w:t>
      </w:r>
      <w:bookmarkEnd w:id="49"/>
      <w:bookmarkEnd w:id="50"/>
      <w:bookmarkEnd w:id="51"/>
    </w:p>
    <w:p w14:paraId="4B6B4B75" w14:textId="32AD26C4" w:rsidR="00295F45" w:rsidRPr="00054CB3" w:rsidRDefault="008A32EE" w:rsidP="007D2B65">
      <w:pPr>
        <w:pStyle w:val="Heading9"/>
        <w:numPr>
          <w:ilvl w:val="0"/>
          <w:numId w:val="51"/>
        </w:numPr>
        <w:rPr>
          <w:rFonts w:cs="Arial"/>
          <w:sz w:val="20"/>
        </w:rPr>
      </w:pPr>
      <w:r w:rsidRPr="00054CB3">
        <w:rPr>
          <w:rFonts w:cs="Arial"/>
          <w:sz w:val="20"/>
        </w:rPr>
        <w:lastRenderedPageBreak/>
        <w:t xml:space="preserve">NPA </w:t>
      </w:r>
      <w:r w:rsidR="00D34F3C">
        <w:rPr>
          <w:rFonts w:cs="Arial"/>
          <w:sz w:val="20"/>
        </w:rPr>
        <w:t>782/902</w:t>
      </w:r>
      <w:r w:rsidRPr="00054CB3">
        <w:rPr>
          <w:rFonts w:cs="Arial"/>
          <w:sz w:val="20"/>
        </w:rPr>
        <w:t xml:space="preserve"> EXCHANGE AREAS</w:t>
      </w:r>
      <w:bookmarkEnd w:id="52"/>
      <w:bookmarkEnd w:id="53"/>
    </w:p>
    <w:p w14:paraId="60974897" w14:textId="77777777" w:rsidR="00406AA4" w:rsidRPr="00054CB3" w:rsidRDefault="00406AA4" w:rsidP="001B76E7">
      <w:pPr>
        <w:jc w:val="center"/>
        <w:rPr>
          <w:rFonts w:cs="Arial"/>
          <w:b/>
          <w:bCs/>
          <w:color w:val="000000"/>
          <w:sz w:val="20"/>
          <w:lang w:eastAsia="en-CA"/>
        </w:rPr>
        <w:sectPr w:rsidR="00406AA4" w:rsidRPr="00054CB3" w:rsidSect="00B57F6A">
          <w:footerReference w:type="default" r:id="rId30"/>
          <w:pgSz w:w="12240" w:h="15840"/>
          <w:pgMar w:top="1440" w:right="1440" w:bottom="1440" w:left="1440" w:header="720" w:footer="720" w:gutter="0"/>
          <w:pgNumType w:start="1" w:chapStyle="9"/>
          <w:cols w:space="720"/>
        </w:sectPr>
      </w:pPr>
    </w:p>
    <w:tbl>
      <w:tblPr>
        <w:tblW w:w="28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51"/>
        <w:gridCol w:w="2320"/>
      </w:tblGrid>
      <w:tr w:rsidR="004D4BAF" w:rsidRPr="00E36608" w14:paraId="39E6D829" w14:textId="77777777" w:rsidTr="002C771F">
        <w:trPr>
          <w:cantSplit/>
          <w:trHeight w:val="300"/>
          <w:tblHeader/>
        </w:trPr>
        <w:tc>
          <w:tcPr>
            <w:tcW w:w="551" w:type="dxa"/>
            <w:noWrap/>
            <w:vAlign w:val="bottom"/>
            <w:hideMark/>
          </w:tcPr>
          <w:p w14:paraId="018562A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w:t>
            </w:r>
          </w:p>
        </w:tc>
        <w:tc>
          <w:tcPr>
            <w:tcW w:w="2320" w:type="dxa"/>
            <w:noWrap/>
            <w:vAlign w:val="bottom"/>
            <w:hideMark/>
          </w:tcPr>
          <w:p w14:paraId="75257AD9" w14:textId="77777777" w:rsidR="004D4BAF" w:rsidRPr="00E36608" w:rsidRDefault="004D4BAF" w:rsidP="002C771F">
            <w:pPr>
              <w:rPr>
                <w:rFonts w:ascii="Aptos Narrow" w:hAnsi="Aptos Narrow"/>
                <w:b/>
                <w:bCs/>
                <w:color w:val="000000"/>
                <w:szCs w:val="22"/>
                <w:lang w:val="en-US"/>
              </w:rPr>
            </w:pPr>
            <w:r w:rsidRPr="00E36608">
              <w:rPr>
                <w:rFonts w:ascii="Aptos Narrow" w:hAnsi="Aptos Narrow"/>
                <w:b/>
                <w:bCs/>
                <w:color w:val="000000"/>
                <w:szCs w:val="22"/>
                <w:lang w:val="en-US"/>
              </w:rPr>
              <w:t>Exchange Area</w:t>
            </w:r>
          </w:p>
        </w:tc>
      </w:tr>
      <w:tr w:rsidR="004D4BAF" w:rsidRPr="00E36608" w14:paraId="7FEDDCFA" w14:textId="77777777" w:rsidTr="002C771F">
        <w:trPr>
          <w:trHeight w:val="300"/>
        </w:trPr>
        <w:tc>
          <w:tcPr>
            <w:tcW w:w="551" w:type="dxa"/>
            <w:noWrap/>
            <w:vAlign w:val="bottom"/>
            <w:hideMark/>
          </w:tcPr>
          <w:p w14:paraId="67FF6F8A"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w:t>
            </w:r>
          </w:p>
        </w:tc>
        <w:tc>
          <w:tcPr>
            <w:tcW w:w="2320" w:type="dxa"/>
            <w:noWrap/>
            <w:vAlign w:val="bottom"/>
            <w:hideMark/>
          </w:tcPr>
          <w:p w14:paraId="4D66E862"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Advocate</w:t>
            </w:r>
          </w:p>
        </w:tc>
      </w:tr>
      <w:tr w:rsidR="004D4BAF" w:rsidRPr="00E36608" w14:paraId="097DDA09" w14:textId="77777777" w:rsidTr="002C771F">
        <w:trPr>
          <w:trHeight w:val="300"/>
        </w:trPr>
        <w:tc>
          <w:tcPr>
            <w:tcW w:w="551" w:type="dxa"/>
            <w:noWrap/>
            <w:vAlign w:val="bottom"/>
            <w:hideMark/>
          </w:tcPr>
          <w:p w14:paraId="634359C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2</w:t>
            </w:r>
          </w:p>
        </w:tc>
        <w:tc>
          <w:tcPr>
            <w:tcW w:w="2320" w:type="dxa"/>
            <w:noWrap/>
            <w:vAlign w:val="bottom"/>
            <w:hideMark/>
          </w:tcPr>
          <w:p w14:paraId="29D91EC3"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Alberton</w:t>
            </w:r>
          </w:p>
        </w:tc>
      </w:tr>
      <w:tr w:rsidR="004D4BAF" w:rsidRPr="00E36608" w14:paraId="4A68E411" w14:textId="77777777" w:rsidTr="002C771F">
        <w:trPr>
          <w:trHeight w:val="300"/>
        </w:trPr>
        <w:tc>
          <w:tcPr>
            <w:tcW w:w="551" w:type="dxa"/>
            <w:noWrap/>
            <w:vAlign w:val="bottom"/>
            <w:hideMark/>
          </w:tcPr>
          <w:p w14:paraId="3C2251C7"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3</w:t>
            </w:r>
          </w:p>
        </w:tc>
        <w:tc>
          <w:tcPr>
            <w:tcW w:w="2320" w:type="dxa"/>
            <w:noWrap/>
            <w:vAlign w:val="bottom"/>
            <w:hideMark/>
          </w:tcPr>
          <w:p w14:paraId="0BA81637"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Amherst</w:t>
            </w:r>
          </w:p>
        </w:tc>
      </w:tr>
      <w:tr w:rsidR="004D4BAF" w:rsidRPr="00E36608" w14:paraId="296CB211" w14:textId="77777777" w:rsidTr="002C771F">
        <w:trPr>
          <w:trHeight w:val="300"/>
        </w:trPr>
        <w:tc>
          <w:tcPr>
            <w:tcW w:w="551" w:type="dxa"/>
            <w:noWrap/>
            <w:vAlign w:val="bottom"/>
            <w:hideMark/>
          </w:tcPr>
          <w:p w14:paraId="350240D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4</w:t>
            </w:r>
          </w:p>
        </w:tc>
        <w:tc>
          <w:tcPr>
            <w:tcW w:w="2320" w:type="dxa"/>
            <w:noWrap/>
            <w:vAlign w:val="bottom"/>
            <w:hideMark/>
          </w:tcPr>
          <w:p w14:paraId="327E115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Annapolis Royal</w:t>
            </w:r>
          </w:p>
        </w:tc>
      </w:tr>
      <w:tr w:rsidR="004D4BAF" w:rsidRPr="00E36608" w14:paraId="42186332" w14:textId="77777777" w:rsidTr="002C771F">
        <w:trPr>
          <w:trHeight w:val="300"/>
        </w:trPr>
        <w:tc>
          <w:tcPr>
            <w:tcW w:w="551" w:type="dxa"/>
            <w:noWrap/>
            <w:vAlign w:val="bottom"/>
            <w:hideMark/>
          </w:tcPr>
          <w:p w14:paraId="49F80021"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5</w:t>
            </w:r>
          </w:p>
        </w:tc>
        <w:tc>
          <w:tcPr>
            <w:tcW w:w="2320" w:type="dxa"/>
            <w:noWrap/>
            <w:vAlign w:val="bottom"/>
            <w:hideMark/>
          </w:tcPr>
          <w:p w14:paraId="4A29D68B"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Antigonish</w:t>
            </w:r>
          </w:p>
        </w:tc>
      </w:tr>
      <w:tr w:rsidR="004D4BAF" w:rsidRPr="00E36608" w14:paraId="75CE508A" w14:textId="77777777" w:rsidTr="002C771F">
        <w:trPr>
          <w:trHeight w:val="300"/>
        </w:trPr>
        <w:tc>
          <w:tcPr>
            <w:tcW w:w="551" w:type="dxa"/>
            <w:noWrap/>
            <w:vAlign w:val="bottom"/>
            <w:hideMark/>
          </w:tcPr>
          <w:p w14:paraId="3CA240B1"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6</w:t>
            </w:r>
          </w:p>
        </w:tc>
        <w:tc>
          <w:tcPr>
            <w:tcW w:w="2320" w:type="dxa"/>
            <w:noWrap/>
            <w:vAlign w:val="bottom"/>
            <w:hideMark/>
          </w:tcPr>
          <w:p w14:paraId="3798A3BD"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Argyle</w:t>
            </w:r>
          </w:p>
        </w:tc>
      </w:tr>
      <w:tr w:rsidR="004D4BAF" w:rsidRPr="00E36608" w14:paraId="2108C9AC" w14:textId="77777777" w:rsidTr="002C771F">
        <w:trPr>
          <w:trHeight w:val="300"/>
        </w:trPr>
        <w:tc>
          <w:tcPr>
            <w:tcW w:w="551" w:type="dxa"/>
            <w:noWrap/>
            <w:vAlign w:val="bottom"/>
            <w:hideMark/>
          </w:tcPr>
          <w:p w14:paraId="06F4B7E5"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7</w:t>
            </w:r>
          </w:p>
        </w:tc>
        <w:tc>
          <w:tcPr>
            <w:tcW w:w="2320" w:type="dxa"/>
            <w:noWrap/>
            <w:vAlign w:val="bottom"/>
            <w:hideMark/>
          </w:tcPr>
          <w:p w14:paraId="753F861C"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Arichat</w:t>
            </w:r>
            <w:proofErr w:type="spellEnd"/>
          </w:p>
        </w:tc>
      </w:tr>
      <w:tr w:rsidR="004D4BAF" w:rsidRPr="00E36608" w14:paraId="7271B009" w14:textId="77777777" w:rsidTr="002C771F">
        <w:trPr>
          <w:trHeight w:val="300"/>
        </w:trPr>
        <w:tc>
          <w:tcPr>
            <w:tcW w:w="551" w:type="dxa"/>
            <w:noWrap/>
            <w:vAlign w:val="bottom"/>
            <w:hideMark/>
          </w:tcPr>
          <w:p w14:paraId="692D9BB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8</w:t>
            </w:r>
          </w:p>
        </w:tc>
        <w:tc>
          <w:tcPr>
            <w:tcW w:w="2320" w:type="dxa"/>
            <w:noWrap/>
            <w:vAlign w:val="bottom"/>
            <w:hideMark/>
          </w:tcPr>
          <w:p w14:paraId="15BC436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Aylesford</w:t>
            </w:r>
          </w:p>
        </w:tc>
      </w:tr>
      <w:tr w:rsidR="004D4BAF" w:rsidRPr="00E36608" w14:paraId="004F82D3" w14:textId="77777777" w:rsidTr="002C771F">
        <w:trPr>
          <w:trHeight w:val="300"/>
        </w:trPr>
        <w:tc>
          <w:tcPr>
            <w:tcW w:w="551" w:type="dxa"/>
            <w:noWrap/>
            <w:vAlign w:val="bottom"/>
            <w:hideMark/>
          </w:tcPr>
          <w:p w14:paraId="0E7B3445"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9</w:t>
            </w:r>
          </w:p>
        </w:tc>
        <w:tc>
          <w:tcPr>
            <w:tcW w:w="2320" w:type="dxa"/>
            <w:noWrap/>
            <w:vAlign w:val="bottom"/>
            <w:hideMark/>
          </w:tcPr>
          <w:p w14:paraId="2790FD3B"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Baddeck</w:t>
            </w:r>
          </w:p>
        </w:tc>
      </w:tr>
      <w:tr w:rsidR="004D4BAF" w:rsidRPr="00E36608" w14:paraId="6FA5EDDF" w14:textId="77777777" w:rsidTr="002C771F">
        <w:trPr>
          <w:trHeight w:val="300"/>
        </w:trPr>
        <w:tc>
          <w:tcPr>
            <w:tcW w:w="551" w:type="dxa"/>
            <w:noWrap/>
            <w:vAlign w:val="bottom"/>
            <w:hideMark/>
          </w:tcPr>
          <w:p w14:paraId="055A899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10</w:t>
            </w:r>
          </w:p>
        </w:tc>
        <w:tc>
          <w:tcPr>
            <w:tcW w:w="2320" w:type="dxa"/>
            <w:noWrap/>
            <w:vAlign w:val="bottom"/>
            <w:hideMark/>
          </w:tcPr>
          <w:p w14:paraId="7D5CE40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Barrington</w:t>
            </w:r>
          </w:p>
        </w:tc>
      </w:tr>
      <w:tr w:rsidR="004D4BAF" w:rsidRPr="00E36608" w14:paraId="43D08ED4" w14:textId="77777777" w:rsidTr="002C771F">
        <w:trPr>
          <w:trHeight w:val="300"/>
        </w:trPr>
        <w:tc>
          <w:tcPr>
            <w:tcW w:w="551" w:type="dxa"/>
            <w:noWrap/>
            <w:vAlign w:val="bottom"/>
            <w:hideMark/>
          </w:tcPr>
          <w:p w14:paraId="4BA3769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11</w:t>
            </w:r>
          </w:p>
        </w:tc>
        <w:tc>
          <w:tcPr>
            <w:tcW w:w="2320" w:type="dxa"/>
            <w:noWrap/>
            <w:vAlign w:val="bottom"/>
            <w:hideMark/>
          </w:tcPr>
          <w:p w14:paraId="5908DB43"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Bass River</w:t>
            </w:r>
          </w:p>
        </w:tc>
      </w:tr>
      <w:tr w:rsidR="004D4BAF" w:rsidRPr="00E36608" w14:paraId="5B250651" w14:textId="77777777" w:rsidTr="002C771F">
        <w:trPr>
          <w:trHeight w:val="300"/>
        </w:trPr>
        <w:tc>
          <w:tcPr>
            <w:tcW w:w="551" w:type="dxa"/>
            <w:noWrap/>
            <w:vAlign w:val="bottom"/>
            <w:hideMark/>
          </w:tcPr>
          <w:p w14:paraId="33042DAA"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12</w:t>
            </w:r>
          </w:p>
        </w:tc>
        <w:tc>
          <w:tcPr>
            <w:tcW w:w="2320" w:type="dxa"/>
            <w:noWrap/>
            <w:vAlign w:val="bottom"/>
            <w:hideMark/>
          </w:tcPr>
          <w:p w14:paraId="425893A5"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Bear River</w:t>
            </w:r>
          </w:p>
        </w:tc>
      </w:tr>
      <w:tr w:rsidR="004D4BAF" w:rsidRPr="00E36608" w14:paraId="1092A0BC" w14:textId="77777777" w:rsidTr="002C771F">
        <w:trPr>
          <w:trHeight w:val="300"/>
        </w:trPr>
        <w:tc>
          <w:tcPr>
            <w:tcW w:w="551" w:type="dxa"/>
            <w:noWrap/>
            <w:vAlign w:val="bottom"/>
            <w:hideMark/>
          </w:tcPr>
          <w:p w14:paraId="3670486A"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13</w:t>
            </w:r>
          </w:p>
        </w:tc>
        <w:tc>
          <w:tcPr>
            <w:tcW w:w="2320" w:type="dxa"/>
            <w:noWrap/>
            <w:vAlign w:val="bottom"/>
            <w:hideMark/>
          </w:tcPr>
          <w:p w14:paraId="0C96CF12"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Bedeque</w:t>
            </w:r>
            <w:proofErr w:type="spellEnd"/>
          </w:p>
        </w:tc>
      </w:tr>
      <w:tr w:rsidR="004D4BAF" w:rsidRPr="00E36608" w14:paraId="52959D90" w14:textId="77777777" w:rsidTr="002C771F">
        <w:trPr>
          <w:trHeight w:val="300"/>
        </w:trPr>
        <w:tc>
          <w:tcPr>
            <w:tcW w:w="551" w:type="dxa"/>
            <w:noWrap/>
            <w:vAlign w:val="bottom"/>
            <w:hideMark/>
          </w:tcPr>
          <w:p w14:paraId="642D12C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14</w:t>
            </w:r>
          </w:p>
        </w:tc>
        <w:tc>
          <w:tcPr>
            <w:tcW w:w="2320" w:type="dxa"/>
            <w:noWrap/>
            <w:vAlign w:val="bottom"/>
            <w:hideMark/>
          </w:tcPr>
          <w:p w14:paraId="30373FC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Berwick</w:t>
            </w:r>
          </w:p>
        </w:tc>
      </w:tr>
      <w:tr w:rsidR="004D4BAF" w:rsidRPr="00E36608" w14:paraId="1AE4898C" w14:textId="77777777" w:rsidTr="002C771F">
        <w:trPr>
          <w:trHeight w:val="300"/>
        </w:trPr>
        <w:tc>
          <w:tcPr>
            <w:tcW w:w="551" w:type="dxa"/>
            <w:noWrap/>
            <w:vAlign w:val="bottom"/>
            <w:hideMark/>
          </w:tcPr>
          <w:p w14:paraId="50CA7DF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15</w:t>
            </w:r>
          </w:p>
        </w:tc>
        <w:tc>
          <w:tcPr>
            <w:tcW w:w="2320" w:type="dxa"/>
            <w:noWrap/>
            <w:vAlign w:val="bottom"/>
            <w:hideMark/>
          </w:tcPr>
          <w:p w14:paraId="034F7913"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Blandford</w:t>
            </w:r>
          </w:p>
        </w:tc>
      </w:tr>
      <w:tr w:rsidR="004D4BAF" w:rsidRPr="00E36608" w14:paraId="7B9B28E4" w14:textId="77777777" w:rsidTr="002C771F">
        <w:trPr>
          <w:trHeight w:val="300"/>
        </w:trPr>
        <w:tc>
          <w:tcPr>
            <w:tcW w:w="551" w:type="dxa"/>
            <w:noWrap/>
            <w:vAlign w:val="bottom"/>
            <w:hideMark/>
          </w:tcPr>
          <w:p w14:paraId="4C7D89D1"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16</w:t>
            </w:r>
          </w:p>
        </w:tc>
        <w:tc>
          <w:tcPr>
            <w:tcW w:w="2320" w:type="dxa"/>
            <w:noWrap/>
            <w:vAlign w:val="bottom"/>
            <w:hideMark/>
          </w:tcPr>
          <w:p w14:paraId="071CEC20"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Boisdale</w:t>
            </w:r>
          </w:p>
        </w:tc>
      </w:tr>
      <w:tr w:rsidR="004D4BAF" w:rsidRPr="00E36608" w14:paraId="536271B5" w14:textId="77777777" w:rsidTr="002C771F">
        <w:trPr>
          <w:trHeight w:val="300"/>
        </w:trPr>
        <w:tc>
          <w:tcPr>
            <w:tcW w:w="551" w:type="dxa"/>
            <w:noWrap/>
            <w:vAlign w:val="bottom"/>
            <w:hideMark/>
          </w:tcPr>
          <w:p w14:paraId="0A7CA58C"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17</w:t>
            </w:r>
          </w:p>
        </w:tc>
        <w:tc>
          <w:tcPr>
            <w:tcW w:w="2320" w:type="dxa"/>
            <w:noWrap/>
            <w:vAlign w:val="bottom"/>
            <w:hideMark/>
          </w:tcPr>
          <w:p w14:paraId="6AE7A2E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Borden</w:t>
            </w:r>
          </w:p>
        </w:tc>
      </w:tr>
      <w:tr w:rsidR="004D4BAF" w:rsidRPr="00E36608" w14:paraId="58FE3367" w14:textId="77777777" w:rsidTr="002C771F">
        <w:trPr>
          <w:trHeight w:val="300"/>
        </w:trPr>
        <w:tc>
          <w:tcPr>
            <w:tcW w:w="551" w:type="dxa"/>
            <w:noWrap/>
            <w:vAlign w:val="bottom"/>
            <w:hideMark/>
          </w:tcPr>
          <w:p w14:paraId="02B1004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18</w:t>
            </w:r>
          </w:p>
        </w:tc>
        <w:tc>
          <w:tcPr>
            <w:tcW w:w="2320" w:type="dxa"/>
            <w:noWrap/>
            <w:vAlign w:val="bottom"/>
            <w:hideMark/>
          </w:tcPr>
          <w:p w14:paraId="5B6551C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Boularderie</w:t>
            </w:r>
          </w:p>
        </w:tc>
      </w:tr>
      <w:tr w:rsidR="004D4BAF" w:rsidRPr="00E36608" w14:paraId="6C49B803" w14:textId="77777777" w:rsidTr="002C771F">
        <w:trPr>
          <w:trHeight w:val="300"/>
        </w:trPr>
        <w:tc>
          <w:tcPr>
            <w:tcW w:w="551" w:type="dxa"/>
            <w:noWrap/>
            <w:vAlign w:val="bottom"/>
            <w:hideMark/>
          </w:tcPr>
          <w:p w14:paraId="2B06E28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19</w:t>
            </w:r>
          </w:p>
        </w:tc>
        <w:tc>
          <w:tcPr>
            <w:tcW w:w="2320" w:type="dxa"/>
            <w:noWrap/>
            <w:vAlign w:val="bottom"/>
            <w:hideMark/>
          </w:tcPr>
          <w:p w14:paraId="422DA618"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Bridgetown</w:t>
            </w:r>
          </w:p>
        </w:tc>
      </w:tr>
      <w:tr w:rsidR="004D4BAF" w:rsidRPr="00E36608" w14:paraId="03EEFF48" w14:textId="77777777" w:rsidTr="002C771F">
        <w:trPr>
          <w:trHeight w:val="300"/>
        </w:trPr>
        <w:tc>
          <w:tcPr>
            <w:tcW w:w="551" w:type="dxa"/>
            <w:noWrap/>
            <w:vAlign w:val="bottom"/>
            <w:hideMark/>
          </w:tcPr>
          <w:p w14:paraId="63254E5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20</w:t>
            </w:r>
          </w:p>
        </w:tc>
        <w:tc>
          <w:tcPr>
            <w:tcW w:w="2320" w:type="dxa"/>
            <w:noWrap/>
            <w:vAlign w:val="bottom"/>
            <w:hideMark/>
          </w:tcPr>
          <w:p w14:paraId="293C289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Bridgewater</w:t>
            </w:r>
          </w:p>
        </w:tc>
      </w:tr>
      <w:tr w:rsidR="004D4BAF" w:rsidRPr="00E36608" w14:paraId="5A88749A" w14:textId="77777777" w:rsidTr="002C771F">
        <w:trPr>
          <w:trHeight w:val="300"/>
        </w:trPr>
        <w:tc>
          <w:tcPr>
            <w:tcW w:w="551" w:type="dxa"/>
            <w:noWrap/>
            <w:vAlign w:val="bottom"/>
            <w:hideMark/>
          </w:tcPr>
          <w:p w14:paraId="02C42462"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21</w:t>
            </w:r>
          </w:p>
        </w:tc>
        <w:tc>
          <w:tcPr>
            <w:tcW w:w="2320" w:type="dxa"/>
            <w:noWrap/>
            <w:vAlign w:val="bottom"/>
            <w:hideMark/>
          </w:tcPr>
          <w:p w14:paraId="39B4720F"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Brookfield</w:t>
            </w:r>
          </w:p>
        </w:tc>
      </w:tr>
      <w:tr w:rsidR="004D4BAF" w:rsidRPr="00E36608" w14:paraId="276B30BD" w14:textId="77777777" w:rsidTr="002C771F">
        <w:trPr>
          <w:trHeight w:val="300"/>
        </w:trPr>
        <w:tc>
          <w:tcPr>
            <w:tcW w:w="551" w:type="dxa"/>
            <w:noWrap/>
            <w:vAlign w:val="bottom"/>
            <w:hideMark/>
          </w:tcPr>
          <w:p w14:paraId="3FEE2FE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22</w:t>
            </w:r>
          </w:p>
        </w:tc>
        <w:tc>
          <w:tcPr>
            <w:tcW w:w="2320" w:type="dxa"/>
            <w:noWrap/>
            <w:vAlign w:val="bottom"/>
            <w:hideMark/>
          </w:tcPr>
          <w:p w14:paraId="2FB0A9B4"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Brooklyn</w:t>
            </w:r>
          </w:p>
        </w:tc>
      </w:tr>
      <w:tr w:rsidR="004D4BAF" w:rsidRPr="00E36608" w14:paraId="3205187A" w14:textId="77777777" w:rsidTr="002C771F">
        <w:trPr>
          <w:trHeight w:val="300"/>
        </w:trPr>
        <w:tc>
          <w:tcPr>
            <w:tcW w:w="551" w:type="dxa"/>
            <w:noWrap/>
            <w:vAlign w:val="bottom"/>
            <w:hideMark/>
          </w:tcPr>
          <w:p w14:paraId="56398E09"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23</w:t>
            </w:r>
          </w:p>
        </w:tc>
        <w:tc>
          <w:tcPr>
            <w:tcW w:w="2320" w:type="dxa"/>
            <w:noWrap/>
            <w:vAlign w:val="bottom"/>
            <w:hideMark/>
          </w:tcPr>
          <w:p w14:paraId="790AE52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Caledonia</w:t>
            </w:r>
          </w:p>
        </w:tc>
      </w:tr>
      <w:tr w:rsidR="004D4BAF" w:rsidRPr="00E36608" w14:paraId="49876690" w14:textId="77777777" w:rsidTr="002C771F">
        <w:trPr>
          <w:trHeight w:val="300"/>
        </w:trPr>
        <w:tc>
          <w:tcPr>
            <w:tcW w:w="551" w:type="dxa"/>
            <w:noWrap/>
            <w:vAlign w:val="bottom"/>
            <w:hideMark/>
          </w:tcPr>
          <w:p w14:paraId="0888D2F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24</w:t>
            </w:r>
          </w:p>
        </w:tc>
        <w:tc>
          <w:tcPr>
            <w:tcW w:w="2320" w:type="dxa"/>
            <w:noWrap/>
            <w:vAlign w:val="bottom"/>
            <w:hideMark/>
          </w:tcPr>
          <w:p w14:paraId="041234F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Canning</w:t>
            </w:r>
          </w:p>
        </w:tc>
      </w:tr>
      <w:tr w:rsidR="004D4BAF" w:rsidRPr="00E36608" w14:paraId="4EC8F1F1" w14:textId="77777777" w:rsidTr="002C771F">
        <w:trPr>
          <w:trHeight w:val="300"/>
        </w:trPr>
        <w:tc>
          <w:tcPr>
            <w:tcW w:w="551" w:type="dxa"/>
            <w:noWrap/>
            <w:vAlign w:val="bottom"/>
            <w:hideMark/>
          </w:tcPr>
          <w:p w14:paraId="6A7672EF"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25</w:t>
            </w:r>
          </w:p>
        </w:tc>
        <w:tc>
          <w:tcPr>
            <w:tcW w:w="2320" w:type="dxa"/>
            <w:noWrap/>
            <w:vAlign w:val="bottom"/>
            <w:hideMark/>
          </w:tcPr>
          <w:p w14:paraId="5D2425BF"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Canso</w:t>
            </w:r>
          </w:p>
        </w:tc>
      </w:tr>
      <w:tr w:rsidR="004D4BAF" w:rsidRPr="00E36608" w14:paraId="7099639E" w14:textId="77777777" w:rsidTr="002C771F">
        <w:trPr>
          <w:trHeight w:val="300"/>
        </w:trPr>
        <w:tc>
          <w:tcPr>
            <w:tcW w:w="551" w:type="dxa"/>
            <w:noWrap/>
            <w:vAlign w:val="bottom"/>
            <w:hideMark/>
          </w:tcPr>
          <w:p w14:paraId="0DF6976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26</w:t>
            </w:r>
          </w:p>
        </w:tc>
        <w:tc>
          <w:tcPr>
            <w:tcW w:w="2320" w:type="dxa"/>
            <w:noWrap/>
            <w:vAlign w:val="bottom"/>
            <w:hideMark/>
          </w:tcPr>
          <w:p w14:paraId="481BE127"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Cardigan</w:t>
            </w:r>
          </w:p>
        </w:tc>
      </w:tr>
      <w:tr w:rsidR="004D4BAF" w:rsidRPr="00E36608" w14:paraId="09421790" w14:textId="77777777" w:rsidTr="002C771F">
        <w:trPr>
          <w:trHeight w:val="300"/>
        </w:trPr>
        <w:tc>
          <w:tcPr>
            <w:tcW w:w="551" w:type="dxa"/>
            <w:noWrap/>
            <w:vAlign w:val="bottom"/>
            <w:hideMark/>
          </w:tcPr>
          <w:p w14:paraId="478F850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27</w:t>
            </w:r>
          </w:p>
        </w:tc>
        <w:tc>
          <w:tcPr>
            <w:tcW w:w="2320" w:type="dxa"/>
            <w:noWrap/>
            <w:vAlign w:val="bottom"/>
            <w:hideMark/>
          </w:tcPr>
          <w:p w14:paraId="67F05036"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Carleton</w:t>
            </w:r>
          </w:p>
        </w:tc>
      </w:tr>
      <w:tr w:rsidR="004D4BAF" w:rsidRPr="00E36608" w14:paraId="11FA16B4" w14:textId="77777777" w:rsidTr="002C771F">
        <w:trPr>
          <w:trHeight w:val="300"/>
        </w:trPr>
        <w:tc>
          <w:tcPr>
            <w:tcW w:w="551" w:type="dxa"/>
            <w:noWrap/>
            <w:vAlign w:val="bottom"/>
            <w:hideMark/>
          </w:tcPr>
          <w:p w14:paraId="478EB10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28</w:t>
            </w:r>
          </w:p>
        </w:tc>
        <w:tc>
          <w:tcPr>
            <w:tcW w:w="2320" w:type="dxa"/>
            <w:noWrap/>
            <w:vAlign w:val="bottom"/>
            <w:hideMark/>
          </w:tcPr>
          <w:p w14:paraId="482A187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Charlottetown</w:t>
            </w:r>
          </w:p>
        </w:tc>
      </w:tr>
      <w:tr w:rsidR="004D4BAF" w:rsidRPr="00E36608" w14:paraId="0726AA3D" w14:textId="77777777" w:rsidTr="002C771F">
        <w:trPr>
          <w:trHeight w:val="300"/>
        </w:trPr>
        <w:tc>
          <w:tcPr>
            <w:tcW w:w="551" w:type="dxa"/>
            <w:noWrap/>
            <w:vAlign w:val="bottom"/>
            <w:hideMark/>
          </w:tcPr>
          <w:p w14:paraId="4245C012"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29</w:t>
            </w:r>
          </w:p>
        </w:tc>
        <w:tc>
          <w:tcPr>
            <w:tcW w:w="2320" w:type="dxa"/>
            <w:noWrap/>
            <w:vAlign w:val="bottom"/>
            <w:hideMark/>
          </w:tcPr>
          <w:p w14:paraId="08E653BA"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Chelsea</w:t>
            </w:r>
          </w:p>
        </w:tc>
      </w:tr>
      <w:tr w:rsidR="004D4BAF" w:rsidRPr="00E36608" w14:paraId="6B462333" w14:textId="77777777" w:rsidTr="002C771F">
        <w:trPr>
          <w:trHeight w:val="300"/>
        </w:trPr>
        <w:tc>
          <w:tcPr>
            <w:tcW w:w="551" w:type="dxa"/>
            <w:noWrap/>
            <w:vAlign w:val="bottom"/>
            <w:hideMark/>
          </w:tcPr>
          <w:p w14:paraId="715DAB51"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30</w:t>
            </w:r>
          </w:p>
        </w:tc>
        <w:tc>
          <w:tcPr>
            <w:tcW w:w="2320" w:type="dxa"/>
            <w:noWrap/>
            <w:vAlign w:val="bottom"/>
            <w:hideMark/>
          </w:tcPr>
          <w:p w14:paraId="3182355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Chester</w:t>
            </w:r>
          </w:p>
        </w:tc>
      </w:tr>
      <w:tr w:rsidR="004D4BAF" w:rsidRPr="00E36608" w14:paraId="2284F30D" w14:textId="77777777" w:rsidTr="002C771F">
        <w:trPr>
          <w:trHeight w:val="300"/>
        </w:trPr>
        <w:tc>
          <w:tcPr>
            <w:tcW w:w="551" w:type="dxa"/>
            <w:noWrap/>
            <w:vAlign w:val="bottom"/>
            <w:hideMark/>
          </w:tcPr>
          <w:p w14:paraId="7CC14360"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31</w:t>
            </w:r>
          </w:p>
        </w:tc>
        <w:tc>
          <w:tcPr>
            <w:tcW w:w="2320" w:type="dxa"/>
            <w:noWrap/>
            <w:vAlign w:val="bottom"/>
            <w:hideMark/>
          </w:tcPr>
          <w:p w14:paraId="1D42B0CA"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Cheticamp</w:t>
            </w:r>
            <w:proofErr w:type="spellEnd"/>
          </w:p>
        </w:tc>
      </w:tr>
      <w:tr w:rsidR="004D4BAF" w:rsidRPr="00E36608" w14:paraId="56904379" w14:textId="77777777" w:rsidTr="002C771F">
        <w:trPr>
          <w:trHeight w:val="300"/>
        </w:trPr>
        <w:tc>
          <w:tcPr>
            <w:tcW w:w="551" w:type="dxa"/>
            <w:noWrap/>
            <w:vAlign w:val="bottom"/>
            <w:hideMark/>
          </w:tcPr>
          <w:p w14:paraId="616D0001"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32</w:t>
            </w:r>
          </w:p>
        </w:tc>
        <w:tc>
          <w:tcPr>
            <w:tcW w:w="2320" w:type="dxa"/>
            <w:noWrap/>
            <w:vAlign w:val="bottom"/>
            <w:hideMark/>
          </w:tcPr>
          <w:p w14:paraId="2DA60EBD"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Cheverie</w:t>
            </w:r>
          </w:p>
        </w:tc>
      </w:tr>
      <w:tr w:rsidR="004D4BAF" w:rsidRPr="00E36608" w14:paraId="35529AE3" w14:textId="77777777" w:rsidTr="002C771F">
        <w:trPr>
          <w:trHeight w:val="300"/>
        </w:trPr>
        <w:tc>
          <w:tcPr>
            <w:tcW w:w="551" w:type="dxa"/>
            <w:noWrap/>
            <w:vAlign w:val="bottom"/>
            <w:hideMark/>
          </w:tcPr>
          <w:p w14:paraId="7779587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33</w:t>
            </w:r>
          </w:p>
        </w:tc>
        <w:tc>
          <w:tcPr>
            <w:tcW w:w="2320" w:type="dxa"/>
            <w:noWrap/>
            <w:vAlign w:val="bottom"/>
            <w:hideMark/>
          </w:tcPr>
          <w:p w14:paraId="0544A3F5"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Chezzetcook</w:t>
            </w:r>
            <w:proofErr w:type="spellEnd"/>
          </w:p>
        </w:tc>
      </w:tr>
      <w:tr w:rsidR="004D4BAF" w:rsidRPr="00E36608" w14:paraId="2917E929" w14:textId="77777777" w:rsidTr="002C771F">
        <w:trPr>
          <w:trHeight w:val="300"/>
        </w:trPr>
        <w:tc>
          <w:tcPr>
            <w:tcW w:w="551" w:type="dxa"/>
            <w:noWrap/>
            <w:vAlign w:val="bottom"/>
            <w:hideMark/>
          </w:tcPr>
          <w:p w14:paraId="3D0CC8B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34</w:t>
            </w:r>
          </w:p>
        </w:tc>
        <w:tc>
          <w:tcPr>
            <w:tcW w:w="2320" w:type="dxa"/>
            <w:noWrap/>
            <w:vAlign w:val="bottom"/>
            <w:hideMark/>
          </w:tcPr>
          <w:p w14:paraId="2E7DBF12"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Clark's Harbour</w:t>
            </w:r>
          </w:p>
        </w:tc>
      </w:tr>
      <w:tr w:rsidR="004D4BAF" w:rsidRPr="00E36608" w14:paraId="1DDDAFAB" w14:textId="77777777" w:rsidTr="002C771F">
        <w:trPr>
          <w:trHeight w:val="300"/>
        </w:trPr>
        <w:tc>
          <w:tcPr>
            <w:tcW w:w="551" w:type="dxa"/>
            <w:noWrap/>
            <w:vAlign w:val="bottom"/>
            <w:hideMark/>
          </w:tcPr>
          <w:p w14:paraId="155898A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35</w:t>
            </w:r>
          </w:p>
        </w:tc>
        <w:tc>
          <w:tcPr>
            <w:tcW w:w="2320" w:type="dxa"/>
            <w:noWrap/>
            <w:vAlign w:val="bottom"/>
            <w:hideMark/>
          </w:tcPr>
          <w:p w14:paraId="02E4C81D"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Clarksville</w:t>
            </w:r>
          </w:p>
        </w:tc>
      </w:tr>
      <w:tr w:rsidR="004D4BAF" w:rsidRPr="00E36608" w14:paraId="66C56431" w14:textId="77777777" w:rsidTr="002C771F">
        <w:trPr>
          <w:trHeight w:val="300"/>
        </w:trPr>
        <w:tc>
          <w:tcPr>
            <w:tcW w:w="551" w:type="dxa"/>
            <w:noWrap/>
            <w:vAlign w:val="bottom"/>
            <w:hideMark/>
          </w:tcPr>
          <w:p w14:paraId="5CA8F043"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36</w:t>
            </w:r>
          </w:p>
        </w:tc>
        <w:tc>
          <w:tcPr>
            <w:tcW w:w="2320" w:type="dxa"/>
            <w:noWrap/>
            <w:vAlign w:val="bottom"/>
            <w:hideMark/>
          </w:tcPr>
          <w:p w14:paraId="58163393"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Collingwood</w:t>
            </w:r>
          </w:p>
        </w:tc>
      </w:tr>
      <w:tr w:rsidR="004D4BAF" w:rsidRPr="00E36608" w14:paraId="3279C9DD" w14:textId="77777777" w:rsidTr="002C771F">
        <w:trPr>
          <w:trHeight w:val="300"/>
        </w:trPr>
        <w:tc>
          <w:tcPr>
            <w:tcW w:w="551" w:type="dxa"/>
            <w:noWrap/>
            <w:vAlign w:val="bottom"/>
            <w:hideMark/>
          </w:tcPr>
          <w:p w14:paraId="3DA1AB2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37</w:t>
            </w:r>
          </w:p>
        </w:tc>
        <w:tc>
          <w:tcPr>
            <w:tcW w:w="2320" w:type="dxa"/>
            <w:noWrap/>
            <w:vAlign w:val="bottom"/>
            <w:hideMark/>
          </w:tcPr>
          <w:p w14:paraId="7E30D574"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Country Harbour</w:t>
            </w:r>
          </w:p>
        </w:tc>
      </w:tr>
      <w:tr w:rsidR="004D4BAF" w:rsidRPr="00E36608" w14:paraId="102EE1BE" w14:textId="77777777" w:rsidTr="002C771F">
        <w:trPr>
          <w:trHeight w:val="300"/>
        </w:trPr>
        <w:tc>
          <w:tcPr>
            <w:tcW w:w="551" w:type="dxa"/>
            <w:noWrap/>
            <w:vAlign w:val="bottom"/>
            <w:hideMark/>
          </w:tcPr>
          <w:p w14:paraId="0541ED8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38</w:t>
            </w:r>
          </w:p>
        </w:tc>
        <w:tc>
          <w:tcPr>
            <w:tcW w:w="2320" w:type="dxa"/>
            <w:noWrap/>
            <w:vAlign w:val="bottom"/>
            <w:hideMark/>
          </w:tcPr>
          <w:p w14:paraId="4D42A132"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Covehead</w:t>
            </w:r>
            <w:proofErr w:type="spellEnd"/>
          </w:p>
        </w:tc>
      </w:tr>
      <w:tr w:rsidR="004D4BAF" w:rsidRPr="00E36608" w14:paraId="0A006F2B" w14:textId="77777777" w:rsidTr="002C771F">
        <w:trPr>
          <w:trHeight w:val="300"/>
        </w:trPr>
        <w:tc>
          <w:tcPr>
            <w:tcW w:w="551" w:type="dxa"/>
            <w:noWrap/>
            <w:vAlign w:val="bottom"/>
            <w:hideMark/>
          </w:tcPr>
          <w:p w14:paraId="7197030C"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39</w:t>
            </w:r>
          </w:p>
        </w:tc>
        <w:tc>
          <w:tcPr>
            <w:tcW w:w="2320" w:type="dxa"/>
            <w:noWrap/>
            <w:vAlign w:val="bottom"/>
            <w:hideMark/>
          </w:tcPr>
          <w:p w14:paraId="495CD912"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Crapaud</w:t>
            </w:r>
          </w:p>
        </w:tc>
      </w:tr>
      <w:tr w:rsidR="004D4BAF" w:rsidRPr="00E36608" w14:paraId="020F8FCF" w14:textId="77777777" w:rsidTr="002C771F">
        <w:trPr>
          <w:trHeight w:val="300"/>
        </w:trPr>
        <w:tc>
          <w:tcPr>
            <w:tcW w:w="551" w:type="dxa"/>
            <w:noWrap/>
            <w:vAlign w:val="bottom"/>
            <w:hideMark/>
          </w:tcPr>
          <w:p w14:paraId="4DB5801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40</w:t>
            </w:r>
          </w:p>
        </w:tc>
        <w:tc>
          <w:tcPr>
            <w:tcW w:w="2320" w:type="dxa"/>
            <w:noWrap/>
            <w:vAlign w:val="bottom"/>
            <w:hideMark/>
          </w:tcPr>
          <w:p w14:paraId="4700BAEA"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Debert</w:t>
            </w:r>
          </w:p>
        </w:tc>
      </w:tr>
      <w:tr w:rsidR="004D4BAF" w:rsidRPr="00E36608" w14:paraId="4F4A8E24" w14:textId="77777777" w:rsidTr="002C771F">
        <w:trPr>
          <w:trHeight w:val="300"/>
        </w:trPr>
        <w:tc>
          <w:tcPr>
            <w:tcW w:w="551" w:type="dxa"/>
            <w:noWrap/>
            <w:vAlign w:val="bottom"/>
            <w:hideMark/>
          </w:tcPr>
          <w:p w14:paraId="2A0CA1C9"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41</w:t>
            </w:r>
          </w:p>
        </w:tc>
        <w:tc>
          <w:tcPr>
            <w:tcW w:w="2320" w:type="dxa"/>
            <w:noWrap/>
            <w:vAlign w:val="bottom"/>
            <w:hideMark/>
          </w:tcPr>
          <w:p w14:paraId="41A76E98"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Digby</w:t>
            </w:r>
          </w:p>
        </w:tc>
      </w:tr>
      <w:tr w:rsidR="004D4BAF" w:rsidRPr="00E36608" w14:paraId="55899EEA" w14:textId="77777777" w:rsidTr="002C771F">
        <w:trPr>
          <w:trHeight w:val="300"/>
        </w:trPr>
        <w:tc>
          <w:tcPr>
            <w:tcW w:w="551" w:type="dxa"/>
            <w:noWrap/>
            <w:vAlign w:val="bottom"/>
            <w:hideMark/>
          </w:tcPr>
          <w:p w14:paraId="7A3BDB82"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42</w:t>
            </w:r>
          </w:p>
        </w:tc>
        <w:tc>
          <w:tcPr>
            <w:tcW w:w="2320" w:type="dxa"/>
            <w:noWrap/>
            <w:vAlign w:val="bottom"/>
            <w:hideMark/>
          </w:tcPr>
          <w:p w14:paraId="656101A9"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Dingwall</w:t>
            </w:r>
          </w:p>
        </w:tc>
      </w:tr>
      <w:tr w:rsidR="004D4BAF" w:rsidRPr="00E36608" w14:paraId="439646BC" w14:textId="77777777" w:rsidTr="002C771F">
        <w:trPr>
          <w:trHeight w:val="300"/>
        </w:trPr>
        <w:tc>
          <w:tcPr>
            <w:tcW w:w="551" w:type="dxa"/>
            <w:noWrap/>
            <w:vAlign w:val="bottom"/>
            <w:hideMark/>
          </w:tcPr>
          <w:p w14:paraId="1BA24DC7"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43</w:t>
            </w:r>
          </w:p>
        </w:tc>
        <w:tc>
          <w:tcPr>
            <w:tcW w:w="2320" w:type="dxa"/>
            <w:noWrap/>
            <w:vAlign w:val="bottom"/>
            <w:hideMark/>
          </w:tcPr>
          <w:p w14:paraId="3C8E8BCF"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East Bay</w:t>
            </w:r>
          </w:p>
        </w:tc>
      </w:tr>
      <w:tr w:rsidR="004D4BAF" w:rsidRPr="00E36608" w14:paraId="1A1D72E3" w14:textId="77777777" w:rsidTr="002C771F">
        <w:trPr>
          <w:trHeight w:val="300"/>
        </w:trPr>
        <w:tc>
          <w:tcPr>
            <w:tcW w:w="551" w:type="dxa"/>
            <w:noWrap/>
            <w:vAlign w:val="bottom"/>
            <w:hideMark/>
          </w:tcPr>
          <w:p w14:paraId="77247F8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44</w:t>
            </w:r>
          </w:p>
        </w:tc>
        <w:tc>
          <w:tcPr>
            <w:tcW w:w="2320" w:type="dxa"/>
            <w:noWrap/>
            <w:vAlign w:val="bottom"/>
            <w:hideMark/>
          </w:tcPr>
          <w:p w14:paraId="4E3D20BB"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Ecum</w:t>
            </w:r>
            <w:proofErr w:type="spellEnd"/>
            <w:r w:rsidRPr="00E36608">
              <w:rPr>
                <w:rFonts w:ascii="Aptos Narrow" w:hAnsi="Aptos Narrow"/>
                <w:color w:val="000000"/>
                <w:szCs w:val="22"/>
                <w:lang w:val="en-US"/>
              </w:rPr>
              <w:t xml:space="preserve"> </w:t>
            </w:r>
            <w:proofErr w:type="spellStart"/>
            <w:r w:rsidRPr="00E36608">
              <w:rPr>
                <w:rFonts w:ascii="Aptos Narrow" w:hAnsi="Aptos Narrow"/>
                <w:color w:val="000000"/>
                <w:szCs w:val="22"/>
                <w:lang w:val="en-US"/>
              </w:rPr>
              <w:t>Secum</w:t>
            </w:r>
            <w:proofErr w:type="spellEnd"/>
          </w:p>
        </w:tc>
      </w:tr>
      <w:tr w:rsidR="004D4BAF" w:rsidRPr="00E36608" w14:paraId="457F87AB" w14:textId="77777777" w:rsidTr="002C771F">
        <w:trPr>
          <w:trHeight w:val="300"/>
        </w:trPr>
        <w:tc>
          <w:tcPr>
            <w:tcW w:w="551" w:type="dxa"/>
            <w:noWrap/>
            <w:vAlign w:val="bottom"/>
            <w:hideMark/>
          </w:tcPr>
          <w:p w14:paraId="76CD36D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45</w:t>
            </w:r>
          </w:p>
        </w:tc>
        <w:tc>
          <w:tcPr>
            <w:tcW w:w="2320" w:type="dxa"/>
            <w:noWrap/>
            <w:vAlign w:val="bottom"/>
            <w:hideMark/>
          </w:tcPr>
          <w:p w14:paraId="39BDE824"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Eldon</w:t>
            </w:r>
          </w:p>
        </w:tc>
      </w:tr>
      <w:tr w:rsidR="004D4BAF" w:rsidRPr="00E36608" w14:paraId="2BBE9838" w14:textId="77777777" w:rsidTr="002C771F">
        <w:trPr>
          <w:trHeight w:val="300"/>
        </w:trPr>
        <w:tc>
          <w:tcPr>
            <w:tcW w:w="551" w:type="dxa"/>
            <w:noWrap/>
            <w:vAlign w:val="bottom"/>
            <w:hideMark/>
          </w:tcPr>
          <w:p w14:paraId="488475C0"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46</w:t>
            </w:r>
          </w:p>
        </w:tc>
        <w:tc>
          <w:tcPr>
            <w:tcW w:w="2320" w:type="dxa"/>
            <w:noWrap/>
            <w:vAlign w:val="bottom"/>
            <w:hideMark/>
          </w:tcPr>
          <w:p w14:paraId="1CA61D4B"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Elmsdale</w:t>
            </w:r>
            <w:proofErr w:type="spellEnd"/>
          </w:p>
        </w:tc>
      </w:tr>
      <w:tr w:rsidR="004D4BAF" w:rsidRPr="00E36608" w14:paraId="3DCCA6BD" w14:textId="77777777" w:rsidTr="002C771F">
        <w:trPr>
          <w:trHeight w:val="300"/>
        </w:trPr>
        <w:tc>
          <w:tcPr>
            <w:tcW w:w="551" w:type="dxa"/>
            <w:noWrap/>
            <w:vAlign w:val="bottom"/>
            <w:hideMark/>
          </w:tcPr>
          <w:p w14:paraId="49E26B3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47</w:t>
            </w:r>
          </w:p>
        </w:tc>
        <w:tc>
          <w:tcPr>
            <w:tcW w:w="2320" w:type="dxa"/>
            <w:noWrap/>
            <w:vAlign w:val="bottom"/>
            <w:hideMark/>
          </w:tcPr>
          <w:p w14:paraId="0E390DA2"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Eskasoni</w:t>
            </w:r>
            <w:proofErr w:type="spellEnd"/>
          </w:p>
        </w:tc>
      </w:tr>
      <w:tr w:rsidR="004D4BAF" w:rsidRPr="00E36608" w14:paraId="0B6DBA41" w14:textId="77777777" w:rsidTr="002C771F">
        <w:trPr>
          <w:trHeight w:val="300"/>
        </w:trPr>
        <w:tc>
          <w:tcPr>
            <w:tcW w:w="551" w:type="dxa"/>
            <w:noWrap/>
            <w:vAlign w:val="bottom"/>
            <w:hideMark/>
          </w:tcPr>
          <w:p w14:paraId="6F2584E9"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48</w:t>
            </w:r>
          </w:p>
        </w:tc>
        <w:tc>
          <w:tcPr>
            <w:tcW w:w="2320" w:type="dxa"/>
            <w:noWrap/>
            <w:vAlign w:val="bottom"/>
            <w:hideMark/>
          </w:tcPr>
          <w:p w14:paraId="0D68E033"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Freeport</w:t>
            </w:r>
          </w:p>
        </w:tc>
      </w:tr>
      <w:tr w:rsidR="004D4BAF" w:rsidRPr="00E36608" w14:paraId="5ED701B3" w14:textId="77777777" w:rsidTr="002C771F">
        <w:trPr>
          <w:trHeight w:val="300"/>
        </w:trPr>
        <w:tc>
          <w:tcPr>
            <w:tcW w:w="551" w:type="dxa"/>
            <w:noWrap/>
            <w:vAlign w:val="bottom"/>
            <w:hideMark/>
          </w:tcPr>
          <w:p w14:paraId="0B8F0C29"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49</w:t>
            </w:r>
          </w:p>
        </w:tc>
        <w:tc>
          <w:tcPr>
            <w:tcW w:w="2320" w:type="dxa"/>
            <w:noWrap/>
            <w:vAlign w:val="bottom"/>
            <w:hideMark/>
          </w:tcPr>
          <w:p w14:paraId="09D22B62"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French Village</w:t>
            </w:r>
          </w:p>
        </w:tc>
      </w:tr>
      <w:tr w:rsidR="004D4BAF" w:rsidRPr="00E36608" w14:paraId="3FFE54FA" w14:textId="77777777" w:rsidTr="002C771F">
        <w:trPr>
          <w:trHeight w:val="300"/>
        </w:trPr>
        <w:tc>
          <w:tcPr>
            <w:tcW w:w="551" w:type="dxa"/>
            <w:noWrap/>
            <w:vAlign w:val="bottom"/>
            <w:hideMark/>
          </w:tcPr>
          <w:p w14:paraId="79692B95"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50</w:t>
            </w:r>
          </w:p>
        </w:tc>
        <w:tc>
          <w:tcPr>
            <w:tcW w:w="2320" w:type="dxa"/>
            <w:noWrap/>
            <w:vAlign w:val="bottom"/>
            <w:hideMark/>
          </w:tcPr>
          <w:p w14:paraId="52B9E11F"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Gabarus</w:t>
            </w:r>
            <w:proofErr w:type="spellEnd"/>
          </w:p>
        </w:tc>
      </w:tr>
      <w:tr w:rsidR="004D4BAF" w:rsidRPr="00E36608" w14:paraId="3D7EBB6D" w14:textId="77777777" w:rsidTr="002C771F">
        <w:trPr>
          <w:trHeight w:val="300"/>
        </w:trPr>
        <w:tc>
          <w:tcPr>
            <w:tcW w:w="551" w:type="dxa"/>
            <w:noWrap/>
            <w:vAlign w:val="bottom"/>
            <w:hideMark/>
          </w:tcPr>
          <w:p w14:paraId="1B0ED82F"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51</w:t>
            </w:r>
          </w:p>
        </w:tc>
        <w:tc>
          <w:tcPr>
            <w:tcW w:w="2320" w:type="dxa"/>
            <w:noWrap/>
            <w:vAlign w:val="bottom"/>
            <w:hideMark/>
          </w:tcPr>
          <w:p w14:paraId="238842FD"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Georgetown</w:t>
            </w:r>
          </w:p>
        </w:tc>
      </w:tr>
      <w:tr w:rsidR="004D4BAF" w:rsidRPr="00E36608" w14:paraId="0CE73A11" w14:textId="77777777" w:rsidTr="002C771F">
        <w:trPr>
          <w:trHeight w:val="300"/>
        </w:trPr>
        <w:tc>
          <w:tcPr>
            <w:tcW w:w="551" w:type="dxa"/>
            <w:noWrap/>
            <w:vAlign w:val="bottom"/>
            <w:hideMark/>
          </w:tcPr>
          <w:p w14:paraId="41E9246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52</w:t>
            </w:r>
          </w:p>
        </w:tc>
        <w:tc>
          <w:tcPr>
            <w:tcW w:w="2320" w:type="dxa"/>
            <w:noWrap/>
            <w:vAlign w:val="bottom"/>
            <w:hideMark/>
          </w:tcPr>
          <w:p w14:paraId="28277604"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Glace Bay</w:t>
            </w:r>
          </w:p>
        </w:tc>
      </w:tr>
      <w:tr w:rsidR="004D4BAF" w:rsidRPr="00E36608" w14:paraId="549C4B35" w14:textId="77777777" w:rsidTr="002C771F">
        <w:trPr>
          <w:trHeight w:val="300"/>
        </w:trPr>
        <w:tc>
          <w:tcPr>
            <w:tcW w:w="551" w:type="dxa"/>
            <w:noWrap/>
            <w:vAlign w:val="bottom"/>
            <w:hideMark/>
          </w:tcPr>
          <w:p w14:paraId="1DAB6403"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53</w:t>
            </w:r>
          </w:p>
        </w:tc>
        <w:tc>
          <w:tcPr>
            <w:tcW w:w="2320" w:type="dxa"/>
            <w:noWrap/>
            <w:vAlign w:val="bottom"/>
            <w:hideMark/>
          </w:tcPr>
          <w:p w14:paraId="532885A7"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Goldboro</w:t>
            </w:r>
            <w:proofErr w:type="spellEnd"/>
          </w:p>
        </w:tc>
      </w:tr>
      <w:tr w:rsidR="004D4BAF" w:rsidRPr="00E36608" w14:paraId="554D38B0" w14:textId="77777777" w:rsidTr="002C771F">
        <w:trPr>
          <w:trHeight w:val="300"/>
        </w:trPr>
        <w:tc>
          <w:tcPr>
            <w:tcW w:w="551" w:type="dxa"/>
            <w:noWrap/>
            <w:vAlign w:val="bottom"/>
            <w:hideMark/>
          </w:tcPr>
          <w:p w14:paraId="0AFE0D8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54</w:t>
            </w:r>
          </w:p>
        </w:tc>
        <w:tc>
          <w:tcPr>
            <w:tcW w:w="2320" w:type="dxa"/>
            <w:noWrap/>
            <w:vAlign w:val="bottom"/>
            <w:hideMark/>
          </w:tcPr>
          <w:p w14:paraId="4F5A467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Goshen</w:t>
            </w:r>
          </w:p>
        </w:tc>
      </w:tr>
      <w:tr w:rsidR="004D4BAF" w:rsidRPr="00E36608" w14:paraId="10A4F2EC" w14:textId="77777777" w:rsidTr="002C771F">
        <w:trPr>
          <w:trHeight w:val="300"/>
        </w:trPr>
        <w:tc>
          <w:tcPr>
            <w:tcW w:w="551" w:type="dxa"/>
            <w:noWrap/>
            <w:vAlign w:val="bottom"/>
            <w:hideMark/>
          </w:tcPr>
          <w:p w14:paraId="0E84976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55</w:t>
            </w:r>
          </w:p>
        </w:tc>
        <w:tc>
          <w:tcPr>
            <w:tcW w:w="2320" w:type="dxa"/>
            <w:noWrap/>
            <w:vAlign w:val="bottom"/>
            <w:hideMark/>
          </w:tcPr>
          <w:p w14:paraId="0FB0E745"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Grand Narrows</w:t>
            </w:r>
          </w:p>
        </w:tc>
      </w:tr>
      <w:tr w:rsidR="004D4BAF" w:rsidRPr="00E36608" w14:paraId="7B5CA837" w14:textId="77777777" w:rsidTr="002C771F">
        <w:trPr>
          <w:trHeight w:val="300"/>
        </w:trPr>
        <w:tc>
          <w:tcPr>
            <w:tcW w:w="551" w:type="dxa"/>
            <w:noWrap/>
            <w:vAlign w:val="bottom"/>
            <w:hideMark/>
          </w:tcPr>
          <w:p w14:paraId="23080BB2"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56</w:t>
            </w:r>
          </w:p>
        </w:tc>
        <w:tc>
          <w:tcPr>
            <w:tcW w:w="2320" w:type="dxa"/>
            <w:noWrap/>
            <w:vAlign w:val="bottom"/>
            <w:hideMark/>
          </w:tcPr>
          <w:p w14:paraId="06B57BD7"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Great Village</w:t>
            </w:r>
          </w:p>
        </w:tc>
      </w:tr>
      <w:tr w:rsidR="004D4BAF" w:rsidRPr="00E36608" w14:paraId="54D0AD6A" w14:textId="77777777" w:rsidTr="002C771F">
        <w:trPr>
          <w:trHeight w:val="300"/>
        </w:trPr>
        <w:tc>
          <w:tcPr>
            <w:tcW w:w="551" w:type="dxa"/>
            <w:noWrap/>
            <w:vAlign w:val="bottom"/>
            <w:hideMark/>
          </w:tcPr>
          <w:p w14:paraId="2CAE404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57</w:t>
            </w:r>
          </w:p>
        </w:tc>
        <w:tc>
          <w:tcPr>
            <w:tcW w:w="2320" w:type="dxa"/>
            <w:noWrap/>
            <w:vAlign w:val="bottom"/>
            <w:hideMark/>
          </w:tcPr>
          <w:p w14:paraId="33E434F7"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Guysborough</w:t>
            </w:r>
          </w:p>
        </w:tc>
      </w:tr>
      <w:tr w:rsidR="004D4BAF" w:rsidRPr="00E36608" w14:paraId="01A0CCE9" w14:textId="77777777" w:rsidTr="002C771F">
        <w:trPr>
          <w:trHeight w:val="300"/>
        </w:trPr>
        <w:tc>
          <w:tcPr>
            <w:tcW w:w="551" w:type="dxa"/>
            <w:noWrap/>
            <w:vAlign w:val="bottom"/>
            <w:hideMark/>
          </w:tcPr>
          <w:p w14:paraId="6499927F"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58</w:t>
            </w:r>
          </w:p>
        </w:tc>
        <w:tc>
          <w:tcPr>
            <w:tcW w:w="2320" w:type="dxa"/>
            <w:noWrap/>
            <w:vAlign w:val="bottom"/>
            <w:hideMark/>
          </w:tcPr>
          <w:p w14:paraId="72960DEA"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Halifax</w:t>
            </w:r>
          </w:p>
        </w:tc>
      </w:tr>
      <w:tr w:rsidR="004D4BAF" w:rsidRPr="00E36608" w14:paraId="13CF1B59" w14:textId="77777777" w:rsidTr="002C771F">
        <w:trPr>
          <w:trHeight w:val="300"/>
        </w:trPr>
        <w:tc>
          <w:tcPr>
            <w:tcW w:w="551" w:type="dxa"/>
            <w:noWrap/>
            <w:vAlign w:val="bottom"/>
            <w:hideMark/>
          </w:tcPr>
          <w:p w14:paraId="10E1C6B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59</w:t>
            </w:r>
          </w:p>
        </w:tc>
        <w:tc>
          <w:tcPr>
            <w:tcW w:w="2320" w:type="dxa"/>
            <w:noWrap/>
            <w:vAlign w:val="bottom"/>
            <w:hideMark/>
          </w:tcPr>
          <w:p w14:paraId="4090F335"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Hantsport</w:t>
            </w:r>
          </w:p>
        </w:tc>
      </w:tr>
      <w:tr w:rsidR="004D4BAF" w:rsidRPr="00E36608" w14:paraId="17973C0F" w14:textId="77777777" w:rsidTr="002C771F">
        <w:trPr>
          <w:trHeight w:val="300"/>
        </w:trPr>
        <w:tc>
          <w:tcPr>
            <w:tcW w:w="551" w:type="dxa"/>
            <w:noWrap/>
            <w:vAlign w:val="bottom"/>
            <w:hideMark/>
          </w:tcPr>
          <w:p w14:paraId="0B58F47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60</w:t>
            </w:r>
          </w:p>
        </w:tc>
        <w:tc>
          <w:tcPr>
            <w:tcW w:w="2320" w:type="dxa"/>
            <w:noWrap/>
            <w:vAlign w:val="bottom"/>
            <w:hideMark/>
          </w:tcPr>
          <w:p w14:paraId="6EA6FF26"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Heatherton</w:t>
            </w:r>
          </w:p>
        </w:tc>
      </w:tr>
      <w:tr w:rsidR="004D4BAF" w:rsidRPr="00E36608" w14:paraId="4179F4E6" w14:textId="77777777" w:rsidTr="002C771F">
        <w:trPr>
          <w:trHeight w:val="300"/>
        </w:trPr>
        <w:tc>
          <w:tcPr>
            <w:tcW w:w="551" w:type="dxa"/>
            <w:noWrap/>
            <w:vAlign w:val="bottom"/>
            <w:hideMark/>
          </w:tcPr>
          <w:p w14:paraId="1FE7CA9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61</w:t>
            </w:r>
          </w:p>
        </w:tc>
        <w:tc>
          <w:tcPr>
            <w:tcW w:w="2320" w:type="dxa"/>
            <w:noWrap/>
            <w:vAlign w:val="bottom"/>
            <w:hideMark/>
          </w:tcPr>
          <w:p w14:paraId="1A54C799"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Hopewell</w:t>
            </w:r>
          </w:p>
        </w:tc>
      </w:tr>
      <w:tr w:rsidR="004D4BAF" w:rsidRPr="00E36608" w14:paraId="278487E5" w14:textId="77777777" w:rsidTr="002C771F">
        <w:trPr>
          <w:trHeight w:val="300"/>
        </w:trPr>
        <w:tc>
          <w:tcPr>
            <w:tcW w:w="551" w:type="dxa"/>
            <w:noWrap/>
            <w:vAlign w:val="bottom"/>
            <w:hideMark/>
          </w:tcPr>
          <w:p w14:paraId="7EB4FDD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62</w:t>
            </w:r>
          </w:p>
        </w:tc>
        <w:tc>
          <w:tcPr>
            <w:tcW w:w="2320" w:type="dxa"/>
            <w:noWrap/>
            <w:vAlign w:val="bottom"/>
            <w:hideMark/>
          </w:tcPr>
          <w:p w14:paraId="007BC6C1"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Hubbards</w:t>
            </w:r>
            <w:proofErr w:type="spellEnd"/>
          </w:p>
        </w:tc>
      </w:tr>
      <w:tr w:rsidR="004D4BAF" w:rsidRPr="00E36608" w14:paraId="78E86449" w14:textId="77777777" w:rsidTr="002C771F">
        <w:trPr>
          <w:trHeight w:val="300"/>
        </w:trPr>
        <w:tc>
          <w:tcPr>
            <w:tcW w:w="551" w:type="dxa"/>
            <w:noWrap/>
            <w:vAlign w:val="bottom"/>
            <w:hideMark/>
          </w:tcPr>
          <w:p w14:paraId="225E355C"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63</w:t>
            </w:r>
          </w:p>
        </w:tc>
        <w:tc>
          <w:tcPr>
            <w:tcW w:w="2320" w:type="dxa"/>
            <w:noWrap/>
            <w:vAlign w:val="bottom"/>
            <w:hideMark/>
          </w:tcPr>
          <w:p w14:paraId="1331CF3F"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Hunter River</w:t>
            </w:r>
          </w:p>
        </w:tc>
      </w:tr>
      <w:tr w:rsidR="004D4BAF" w:rsidRPr="00E36608" w14:paraId="0D8EF334" w14:textId="77777777" w:rsidTr="002C771F">
        <w:trPr>
          <w:trHeight w:val="300"/>
        </w:trPr>
        <w:tc>
          <w:tcPr>
            <w:tcW w:w="551" w:type="dxa"/>
            <w:noWrap/>
            <w:vAlign w:val="bottom"/>
            <w:hideMark/>
          </w:tcPr>
          <w:p w14:paraId="065C3627"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64</w:t>
            </w:r>
          </w:p>
        </w:tc>
        <w:tc>
          <w:tcPr>
            <w:tcW w:w="2320" w:type="dxa"/>
            <w:noWrap/>
            <w:vAlign w:val="bottom"/>
            <w:hideMark/>
          </w:tcPr>
          <w:p w14:paraId="1A962826"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Ingonish</w:t>
            </w:r>
            <w:proofErr w:type="spellEnd"/>
          </w:p>
        </w:tc>
      </w:tr>
      <w:tr w:rsidR="004D4BAF" w:rsidRPr="00E36608" w14:paraId="3A3CDE07" w14:textId="77777777" w:rsidTr="002C771F">
        <w:trPr>
          <w:trHeight w:val="300"/>
        </w:trPr>
        <w:tc>
          <w:tcPr>
            <w:tcW w:w="551" w:type="dxa"/>
            <w:noWrap/>
            <w:vAlign w:val="bottom"/>
            <w:hideMark/>
          </w:tcPr>
          <w:p w14:paraId="4014CA9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65</w:t>
            </w:r>
          </w:p>
        </w:tc>
        <w:tc>
          <w:tcPr>
            <w:tcW w:w="2320" w:type="dxa"/>
            <w:noWrap/>
            <w:vAlign w:val="bottom"/>
            <w:hideMark/>
          </w:tcPr>
          <w:p w14:paraId="78ADAFC4"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Inverness</w:t>
            </w:r>
          </w:p>
        </w:tc>
      </w:tr>
      <w:tr w:rsidR="004D4BAF" w:rsidRPr="00E36608" w14:paraId="2FA86A5F" w14:textId="77777777" w:rsidTr="002C771F">
        <w:trPr>
          <w:trHeight w:val="300"/>
        </w:trPr>
        <w:tc>
          <w:tcPr>
            <w:tcW w:w="551" w:type="dxa"/>
            <w:noWrap/>
            <w:vAlign w:val="bottom"/>
            <w:hideMark/>
          </w:tcPr>
          <w:p w14:paraId="4C1E74B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66</w:t>
            </w:r>
          </w:p>
        </w:tc>
        <w:tc>
          <w:tcPr>
            <w:tcW w:w="2320" w:type="dxa"/>
            <w:noWrap/>
            <w:vAlign w:val="bottom"/>
            <w:hideMark/>
          </w:tcPr>
          <w:p w14:paraId="47700624"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Iona</w:t>
            </w:r>
          </w:p>
        </w:tc>
      </w:tr>
      <w:tr w:rsidR="004D4BAF" w:rsidRPr="00E36608" w14:paraId="331D4D5F" w14:textId="77777777" w:rsidTr="002C771F">
        <w:trPr>
          <w:trHeight w:val="300"/>
        </w:trPr>
        <w:tc>
          <w:tcPr>
            <w:tcW w:w="551" w:type="dxa"/>
            <w:noWrap/>
            <w:vAlign w:val="bottom"/>
            <w:hideMark/>
          </w:tcPr>
          <w:p w14:paraId="6B058970"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67</w:t>
            </w:r>
          </w:p>
        </w:tc>
        <w:tc>
          <w:tcPr>
            <w:tcW w:w="2320" w:type="dxa"/>
            <w:noWrap/>
            <w:vAlign w:val="bottom"/>
            <w:hideMark/>
          </w:tcPr>
          <w:p w14:paraId="4E76801A"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Kennetcook</w:t>
            </w:r>
            <w:proofErr w:type="spellEnd"/>
          </w:p>
        </w:tc>
      </w:tr>
      <w:tr w:rsidR="004D4BAF" w:rsidRPr="00E36608" w14:paraId="30666626" w14:textId="77777777" w:rsidTr="002C771F">
        <w:trPr>
          <w:trHeight w:val="300"/>
        </w:trPr>
        <w:tc>
          <w:tcPr>
            <w:tcW w:w="551" w:type="dxa"/>
            <w:noWrap/>
            <w:vAlign w:val="bottom"/>
            <w:hideMark/>
          </w:tcPr>
          <w:p w14:paraId="062E0CE2"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68</w:t>
            </w:r>
          </w:p>
        </w:tc>
        <w:tc>
          <w:tcPr>
            <w:tcW w:w="2320" w:type="dxa"/>
            <w:noWrap/>
            <w:vAlign w:val="bottom"/>
            <w:hideMark/>
          </w:tcPr>
          <w:p w14:paraId="2FB0E5A3"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Kensington</w:t>
            </w:r>
          </w:p>
        </w:tc>
      </w:tr>
      <w:tr w:rsidR="004D4BAF" w:rsidRPr="00E36608" w14:paraId="5D43A369" w14:textId="77777777" w:rsidTr="002C771F">
        <w:trPr>
          <w:trHeight w:val="300"/>
        </w:trPr>
        <w:tc>
          <w:tcPr>
            <w:tcW w:w="551" w:type="dxa"/>
            <w:noWrap/>
            <w:vAlign w:val="bottom"/>
            <w:hideMark/>
          </w:tcPr>
          <w:p w14:paraId="636981AA"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69</w:t>
            </w:r>
          </w:p>
        </w:tc>
        <w:tc>
          <w:tcPr>
            <w:tcW w:w="2320" w:type="dxa"/>
            <w:noWrap/>
            <w:vAlign w:val="bottom"/>
            <w:hideMark/>
          </w:tcPr>
          <w:p w14:paraId="61A049FF"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Kentville</w:t>
            </w:r>
          </w:p>
        </w:tc>
      </w:tr>
      <w:tr w:rsidR="004D4BAF" w:rsidRPr="00E36608" w14:paraId="4646BCB3" w14:textId="77777777" w:rsidTr="002C771F">
        <w:trPr>
          <w:trHeight w:val="300"/>
        </w:trPr>
        <w:tc>
          <w:tcPr>
            <w:tcW w:w="551" w:type="dxa"/>
            <w:noWrap/>
            <w:vAlign w:val="bottom"/>
            <w:hideMark/>
          </w:tcPr>
          <w:p w14:paraId="06E0E2F1"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70</w:t>
            </w:r>
          </w:p>
        </w:tc>
        <w:tc>
          <w:tcPr>
            <w:tcW w:w="2320" w:type="dxa"/>
            <w:noWrap/>
            <w:vAlign w:val="bottom"/>
            <w:hideMark/>
          </w:tcPr>
          <w:p w14:paraId="7C6EEB53"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Kenzieville</w:t>
            </w:r>
            <w:proofErr w:type="spellEnd"/>
          </w:p>
        </w:tc>
      </w:tr>
      <w:tr w:rsidR="004D4BAF" w:rsidRPr="00E36608" w14:paraId="5AE231AB" w14:textId="77777777" w:rsidTr="002C771F">
        <w:trPr>
          <w:trHeight w:val="300"/>
        </w:trPr>
        <w:tc>
          <w:tcPr>
            <w:tcW w:w="551" w:type="dxa"/>
            <w:noWrap/>
            <w:vAlign w:val="bottom"/>
            <w:hideMark/>
          </w:tcPr>
          <w:p w14:paraId="22C1E81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71</w:t>
            </w:r>
          </w:p>
        </w:tc>
        <w:tc>
          <w:tcPr>
            <w:tcW w:w="2320" w:type="dxa"/>
            <w:noWrap/>
            <w:vAlign w:val="bottom"/>
            <w:hideMark/>
          </w:tcPr>
          <w:p w14:paraId="03F14B4B"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Ketch Harbour</w:t>
            </w:r>
          </w:p>
        </w:tc>
      </w:tr>
      <w:tr w:rsidR="004D4BAF" w:rsidRPr="00E36608" w14:paraId="291BD77D" w14:textId="77777777" w:rsidTr="002C771F">
        <w:trPr>
          <w:trHeight w:val="300"/>
        </w:trPr>
        <w:tc>
          <w:tcPr>
            <w:tcW w:w="551" w:type="dxa"/>
            <w:noWrap/>
            <w:vAlign w:val="bottom"/>
            <w:hideMark/>
          </w:tcPr>
          <w:p w14:paraId="32985A8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72</w:t>
            </w:r>
          </w:p>
        </w:tc>
        <w:tc>
          <w:tcPr>
            <w:tcW w:w="2320" w:type="dxa"/>
            <w:noWrap/>
            <w:vAlign w:val="bottom"/>
            <w:hideMark/>
          </w:tcPr>
          <w:p w14:paraId="19D55B4A"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Kingston</w:t>
            </w:r>
          </w:p>
        </w:tc>
      </w:tr>
      <w:tr w:rsidR="004D4BAF" w:rsidRPr="00E36608" w14:paraId="09E88555" w14:textId="77777777" w:rsidTr="002C771F">
        <w:trPr>
          <w:trHeight w:val="300"/>
        </w:trPr>
        <w:tc>
          <w:tcPr>
            <w:tcW w:w="551" w:type="dxa"/>
            <w:noWrap/>
            <w:vAlign w:val="bottom"/>
            <w:hideMark/>
          </w:tcPr>
          <w:p w14:paraId="2C26935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73</w:t>
            </w:r>
          </w:p>
        </w:tc>
        <w:tc>
          <w:tcPr>
            <w:tcW w:w="2320" w:type="dxa"/>
            <w:noWrap/>
            <w:vAlign w:val="bottom"/>
            <w:hideMark/>
          </w:tcPr>
          <w:p w14:paraId="5EEECAD7"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L'Ardoise</w:t>
            </w:r>
            <w:proofErr w:type="spellEnd"/>
          </w:p>
        </w:tc>
      </w:tr>
      <w:tr w:rsidR="004D4BAF" w:rsidRPr="00E36608" w14:paraId="07EB3E5F" w14:textId="77777777" w:rsidTr="002C771F">
        <w:trPr>
          <w:trHeight w:val="300"/>
        </w:trPr>
        <w:tc>
          <w:tcPr>
            <w:tcW w:w="551" w:type="dxa"/>
            <w:noWrap/>
            <w:vAlign w:val="bottom"/>
            <w:hideMark/>
          </w:tcPr>
          <w:p w14:paraId="384FBE95"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74</w:t>
            </w:r>
          </w:p>
        </w:tc>
        <w:tc>
          <w:tcPr>
            <w:tcW w:w="2320" w:type="dxa"/>
            <w:noWrap/>
            <w:vAlign w:val="bottom"/>
            <w:hideMark/>
          </w:tcPr>
          <w:p w14:paraId="664F3683"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LaHave</w:t>
            </w:r>
            <w:proofErr w:type="spellEnd"/>
          </w:p>
        </w:tc>
      </w:tr>
      <w:tr w:rsidR="004D4BAF" w:rsidRPr="00E36608" w14:paraId="21431EB7" w14:textId="77777777" w:rsidTr="002C771F">
        <w:trPr>
          <w:trHeight w:val="300"/>
        </w:trPr>
        <w:tc>
          <w:tcPr>
            <w:tcW w:w="551" w:type="dxa"/>
            <w:noWrap/>
            <w:vAlign w:val="bottom"/>
            <w:hideMark/>
          </w:tcPr>
          <w:p w14:paraId="66C482E0"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75</w:t>
            </w:r>
          </w:p>
        </w:tc>
        <w:tc>
          <w:tcPr>
            <w:tcW w:w="2320" w:type="dxa"/>
            <w:noWrap/>
            <w:vAlign w:val="bottom"/>
            <w:hideMark/>
          </w:tcPr>
          <w:p w14:paraId="1BDDA657"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Lake Charlotte</w:t>
            </w:r>
          </w:p>
        </w:tc>
      </w:tr>
      <w:tr w:rsidR="004D4BAF" w:rsidRPr="00E36608" w14:paraId="5B8DF022" w14:textId="77777777" w:rsidTr="002C771F">
        <w:trPr>
          <w:trHeight w:val="300"/>
        </w:trPr>
        <w:tc>
          <w:tcPr>
            <w:tcW w:w="551" w:type="dxa"/>
            <w:noWrap/>
            <w:vAlign w:val="bottom"/>
            <w:hideMark/>
          </w:tcPr>
          <w:p w14:paraId="26FE146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76</w:t>
            </w:r>
          </w:p>
        </w:tc>
        <w:tc>
          <w:tcPr>
            <w:tcW w:w="2320" w:type="dxa"/>
            <w:noWrap/>
            <w:vAlign w:val="bottom"/>
            <w:hideMark/>
          </w:tcPr>
          <w:p w14:paraId="7C6220B6"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Larry's River</w:t>
            </w:r>
          </w:p>
        </w:tc>
      </w:tr>
      <w:tr w:rsidR="004D4BAF" w:rsidRPr="00E36608" w14:paraId="3612A9B2" w14:textId="77777777" w:rsidTr="002C771F">
        <w:trPr>
          <w:trHeight w:val="300"/>
        </w:trPr>
        <w:tc>
          <w:tcPr>
            <w:tcW w:w="551" w:type="dxa"/>
            <w:noWrap/>
            <w:vAlign w:val="bottom"/>
            <w:hideMark/>
          </w:tcPr>
          <w:p w14:paraId="6F4238A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77</w:t>
            </w:r>
          </w:p>
        </w:tc>
        <w:tc>
          <w:tcPr>
            <w:tcW w:w="2320" w:type="dxa"/>
            <w:noWrap/>
            <w:vAlign w:val="bottom"/>
            <w:hideMark/>
          </w:tcPr>
          <w:p w14:paraId="5A84DCA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Lawrencetown</w:t>
            </w:r>
          </w:p>
        </w:tc>
      </w:tr>
      <w:tr w:rsidR="004D4BAF" w:rsidRPr="00E36608" w14:paraId="7B6EA0B4" w14:textId="77777777" w:rsidTr="002C771F">
        <w:trPr>
          <w:trHeight w:val="300"/>
        </w:trPr>
        <w:tc>
          <w:tcPr>
            <w:tcW w:w="551" w:type="dxa"/>
            <w:noWrap/>
            <w:vAlign w:val="bottom"/>
            <w:hideMark/>
          </w:tcPr>
          <w:p w14:paraId="0504EB22"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78</w:t>
            </w:r>
          </w:p>
        </w:tc>
        <w:tc>
          <w:tcPr>
            <w:tcW w:w="2320" w:type="dxa"/>
            <w:noWrap/>
            <w:vAlign w:val="bottom"/>
            <w:hideMark/>
          </w:tcPr>
          <w:p w14:paraId="28BD262F"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Liscomb</w:t>
            </w:r>
          </w:p>
        </w:tc>
      </w:tr>
      <w:tr w:rsidR="004D4BAF" w:rsidRPr="00E36608" w14:paraId="088E48C6" w14:textId="77777777" w:rsidTr="002C771F">
        <w:trPr>
          <w:trHeight w:val="300"/>
        </w:trPr>
        <w:tc>
          <w:tcPr>
            <w:tcW w:w="551" w:type="dxa"/>
            <w:noWrap/>
            <w:vAlign w:val="bottom"/>
            <w:hideMark/>
          </w:tcPr>
          <w:p w14:paraId="5E180C1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79</w:t>
            </w:r>
          </w:p>
        </w:tc>
        <w:tc>
          <w:tcPr>
            <w:tcW w:w="2320" w:type="dxa"/>
            <w:noWrap/>
            <w:vAlign w:val="bottom"/>
            <w:hideMark/>
          </w:tcPr>
          <w:p w14:paraId="5B95453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Liverpool</w:t>
            </w:r>
          </w:p>
        </w:tc>
      </w:tr>
      <w:tr w:rsidR="004D4BAF" w:rsidRPr="00E36608" w14:paraId="488112EF" w14:textId="77777777" w:rsidTr="002C771F">
        <w:trPr>
          <w:trHeight w:val="300"/>
        </w:trPr>
        <w:tc>
          <w:tcPr>
            <w:tcW w:w="551" w:type="dxa"/>
            <w:noWrap/>
            <w:vAlign w:val="bottom"/>
            <w:hideMark/>
          </w:tcPr>
          <w:p w14:paraId="558A80F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80</w:t>
            </w:r>
          </w:p>
        </w:tc>
        <w:tc>
          <w:tcPr>
            <w:tcW w:w="2320" w:type="dxa"/>
            <w:noWrap/>
            <w:vAlign w:val="bottom"/>
            <w:hideMark/>
          </w:tcPr>
          <w:p w14:paraId="3D823D93"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Lockeport</w:t>
            </w:r>
            <w:proofErr w:type="spellEnd"/>
          </w:p>
        </w:tc>
      </w:tr>
      <w:tr w:rsidR="004D4BAF" w:rsidRPr="00E36608" w14:paraId="68613654" w14:textId="77777777" w:rsidTr="002C771F">
        <w:trPr>
          <w:trHeight w:val="300"/>
        </w:trPr>
        <w:tc>
          <w:tcPr>
            <w:tcW w:w="551" w:type="dxa"/>
            <w:noWrap/>
            <w:vAlign w:val="bottom"/>
            <w:hideMark/>
          </w:tcPr>
          <w:p w14:paraId="1AC02F32"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81</w:t>
            </w:r>
          </w:p>
        </w:tc>
        <w:tc>
          <w:tcPr>
            <w:tcW w:w="2320" w:type="dxa"/>
            <w:noWrap/>
            <w:vAlign w:val="bottom"/>
            <w:hideMark/>
          </w:tcPr>
          <w:p w14:paraId="59DF58DF"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Louisbourg</w:t>
            </w:r>
            <w:proofErr w:type="spellEnd"/>
          </w:p>
        </w:tc>
      </w:tr>
      <w:tr w:rsidR="004D4BAF" w:rsidRPr="00E36608" w14:paraId="185C7A5F" w14:textId="77777777" w:rsidTr="002C771F">
        <w:trPr>
          <w:trHeight w:val="300"/>
        </w:trPr>
        <w:tc>
          <w:tcPr>
            <w:tcW w:w="551" w:type="dxa"/>
            <w:noWrap/>
            <w:vAlign w:val="bottom"/>
            <w:hideMark/>
          </w:tcPr>
          <w:p w14:paraId="746E341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82</w:t>
            </w:r>
          </w:p>
        </w:tc>
        <w:tc>
          <w:tcPr>
            <w:tcW w:w="2320" w:type="dxa"/>
            <w:noWrap/>
            <w:vAlign w:val="bottom"/>
            <w:hideMark/>
          </w:tcPr>
          <w:p w14:paraId="42D2498D"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Louisdale</w:t>
            </w:r>
            <w:proofErr w:type="spellEnd"/>
          </w:p>
        </w:tc>
      </w:tr>
      <w:tr w:rsidR="004D4BAF" w:rsidRPr="00E36608" w14:paraId="66906C80" w14:textId="77777777" w:rsidTr="002C771F">
        <w:trPr>
          <w:trHeight w:val="300"/>
        </w:trPr>
        <w:tc>
          <w:tcPr>
            <w:tcW w:w="551" w:type="dxa"/>
            <w:noWrap/>
            <w:vAlign w:val="bottom"/>
            <w:hideMark/>
          </w:tcPr>
          <w:p w14:paraId="2ECF4151"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83</w:t>
            </w:r>
          </w:p>
        </w:tc>
        <w:tc>
          <w:tcPr>
            <w:tcW w:w="2320" w:type="dxa"/>
            <w:noWrap/>
            <w:vAlign w:val="bottom"/>
            <w:hideMark/>
          </w:tcPr>
          <w:p w14:paraId="600979BF"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Lunenburg</w:t>
            </w:r>
          </w:p>
        </w:tc>
      </w:tr>
      <w:tr w:rsidR="004D4BAF" w:rsidRPr="00E36608" w14:paraId="730F7E11" w14:textId="77777777" w:rsidTr="002C771F">
        <w:trPr>
          <w:trHeight w:val="300"/>
        </w:trPr>
        <w:tc>
          <w:tcPr>
            <w:tcW w:w="551" w:type="dxa"/>
            <w:noWrap/>
            <w:vAlign w:val="bottom"/>
            <w:hideMark/>
          </w:tcPr>
          <w:p w14:paraId="4D9F5BB7"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84</w:t>
            </w:r>
          </w:p>
        </w:tc>
        <w:tc>
          <w:tcPr>
            <w:tcW w:w="2320" w:type="dxa"/>
            <w:noWrap/>
            <w:vAlign w:val="bottom"/>
            <w:hideMark/>
          </w:tcPr>
          <w:p w14:paraId="758E66ED"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Mabou</w:t>
            </w:r>
          </w:p>
        </w:tc>
      </w:tr>
      <w:tr w:rsidR="004D4BAF" w:rsidRPr="00E36608" w14:paraId="650AF21E" w14:textId="77777777" w:rsidTr="002C771F">
        <w:trPr>
          <w:trHeight w:val="300"/>
        </w:trPr>
        <w:tc>
          <w:tcPr>
            <w:tcW w:w="551" w:type="dxa"/>
            <w:noWrap/>
            <w:vAlign w:val="bottom"/>
            <w:hideMark/>
          </w:tcPr>
          <w:p w14:paraId="346448A3"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85</w:t>
            </w:r>
          </w:p>
        </w:tc>
        <w:tc>
          <w:tcPr>
            <w:tcW w:w="2320" w:type="dxa"/>
            <w:noWrap/>
            <w:vAlign w:val="bottom"/>
            <w:hideMark/>
          </w:tcPr>
          <w:p w14:paraId="064375CD"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Maccan</w:t>
            </w:r>
            <w:proofErr w:type="spellEnd"/>
          </w:p>
        </w:tc>
      </w:tr>
      <w:tr w:rsidR="004D4BAF" w:rsidRPr="00E36608" w14:paraId="6C5C527C" w14:textId="77777777" w:rsidTr="002C771F">
        <w:trPr>
          <w:trHeight w:val="300"/>
        </w:trPr>
        <w:tc>
          <w:tcPr>
            <w:tcW w:w="551" w:type="dxa"/>
            <w:noWrap/>
            <w:vAlign w:val="bottom"/>
            <w:hideMark/>
          </w:tcPr>
          <w:p w14:paraId="6FF74F0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86</w:t>
            </w:r>
          </w:p>
        </w:tc>
        <w:tc>
          <w:tcPr>
            <w:tcW w:w="2320" w:type="dxa"/>
            <w:noWrap/>
            <w:vAlign w:val="bottom"/>
            <w:hideMark/>
          </w:tcPr>
          <w:p w14:paraId="7D9F891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Mahone Bay</w:t>
            </w:r>
          </w:p>
        </w:tc>
      </w:tr>
      <w:tr w:rsidR="004D4BAF" w:rsidRPr="00E36608" w14:paraId="4A2250CD" w14:textId="77777777" w:rsidTr="002C771F">
        <w:trPr>
          <w:trHeight w:val="300"/>
        </w:trPr>
        <w:tc>
          <w:tcPr>
            <w:tcW w:w="551" w:type="dxa"/>
            <w:noWrap/>
            <w:vAlign w:val="bottom"/>
            <w:hideMark/>
          </w:tcPr>
          <w:p w14:paraId="2CD5525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87</w:t>
            </w:r>
          </w:p>
        </w:tc>
        <w:tc>
          <w:tcPr>
            <w:tcW w:w="2320" w:type="dxa"/>
            <w:noWrap/>
            <w:vAlign w:val="bottom"/>
            <w:hideMark/>
          </w:tcPr>
          <w:p w14:paraId="0EC5823F"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Maitland</w:t>
            </w:r>
          </w:p>
        </w:tc>
      </w:tr>
      <w:tr w:rsidR="004D4BAF" w:rsidRPr="00E36608" w14:paraId="704406B7" w14:textId="77777777" w:rsidTr="002C771F">
        <w:trPr>
          <w:trHeight w:val="300"/>
        </w:trPr>
        <w:tc>
          <w:tcPr>
            <w:tcW w:w="551" w:type="dxa"/>
            <w:noWrap/>
            <w:vAlign w:val="bottom"/>
            <w:hideMark/>
          </w:tcPr>
          <w:p w14:paraId="21829ED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88</w:t>
            </w:r>
          </w:p>
        </w:tc>
        <w:tc>
          <w:tcPr>
            <w:tcW w:w="2320" w:type="dxa"/>
            <w:noWrap/>
            <w:vAlign w:val="bottom"/>
            <w:hideMark/>
          </w:tcPr>
          <w:p w14:paraId="2B156EAF"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Margaree</w:t>
            </w:r>
          </w:p>
        </w:tc>
      </w:tr>
      <w:tr w:rsidR="004D4BAF" w:rsidRPr="00E36608" w14:paraId="7284B32F" w14:textId="77777777" w:rsidTr="002C771F">
        <w:trPr>
          <w:trHeight w:val="300"/>
        </w:trPr>
        <w:tc>
          <w:tcPr>
            <w:tcW w:w="551" w:type="dxa"/>
            <w:noWrap/>
            <w:vAlign w:val="bottom"/>
            <w:hideMark/>
          </w:tcPr>
          <w:p w14:paraId="7CC27DD5"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89</w:t>
            </w:r>
          </w:p>
        </w:tc>
        <w:tc>
          <w:tcPr>
            <w:tcW w:w="2320" w:type="dxa"/>
            <w:noWrap/>
            <w:vAlign w:val="bottom"/>
            <w:hideMark/>
          </w:tcPr>
          <w:p w14:paraId="4C624F30"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Margaree Forks</w:t>
            </w:r>
          </w:p>
        </w:tc>
      </w:tr>
      <w:tr w:rsidR="004D4BAF" w:rsidRPr="00E36608" w14:paraId="07D8CCB9" w14:textId="77777777" w:rsidTr="002C771F">
        <w:trPr>
          <w:trHeight w:val="300"/>
        </w:trPr>
        <w:tc>
          <w:tcPr>
            <w:tcW w:w="551" w:type="dxa"/>
            <w:noWrap/>
            <w:vAlign w:val="bottom"/>
            <w:hideMark/>
          </w:tcPr>
          <w:p w14:paraId="67DB0E9A"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90</w:t>
            </w:r>
          </w:p>
        </w:tc>
        <w:tc>
          <w:tcPr>
            <w:tcW w:w="2320" w:type="dxa"/>
            <w:noWrap/>
            <w:vAlign w:val="bottom"/>
            <w:hideMark/>
          </w:tcPr>
          <w:p w14:paraId="59CC25F3"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Marion Bridge</w:t>
            </w:r>
          </w:p>
        </w:tc>
      </w:tr>
      <w:tr w:rsidR="004D4BAF" w:rsidRPr="00E36608" w14:paraId="0988E510" w14:textId="77777777" w:rsidTr="002C771F">
        <w:trPr>
          <w:trHeight w:val="300"/>
        </w:trPr>
        <w:tc>
          <w:tcPr>
            <w:tcW w:w="551" w:type="dxa"/>
            <w:noWrap/>
            <w:vAlign w:val="bottom"/>
            <w:hideMark/>
          </w:tcPr>
          <w:p w14:paraId="233288D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91</w:t>
            </w:r>
          </w:p>
        </w:tc>
        <w:tc>
          <w:tcPr>
            <w:tcW w:w="2320" w:type="dxa"/>
            <w:noWrap/>
            <w:vAlign w:val="bottom"/>
            <w:hideMark/>
          </w:tcPr>
          <w:p w14:paraId="64B832F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Melrose</w:t>
            </w:r>
          </w:p>
        </w:tc>
      </w:tr>
      <w:tr w:rsidR="004D4BAF" w:rsidRPr="00E36608" w14:paraId="764388D4" w14:textId="77777777" w:rsidTr="002C771F">
        <w:trPr>
          <w:trHeight w:val="300"/>
        </w:trPr>
        <w:tc>
          <w:tcPr>
            <w:tcW w:w="551" w:type="dxa"/>
            <w:noWrap/>
            <w:vAlign w:val="bottom"/>
            <w:hideMark/>
          </w:tcPr>
          <w:p w14:paraId="63C83F6C"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92</w:t>
            </w:r>
          </w:p>
        </w:tc>
        <w:tc>
          <w:tcPr>
            <w:tcW w:w="2320" w:type="dxa"/>
            <w:noWrap/>
            <w:vAlign w:val="bottom"/>
            <w:hideMark/>
          </w:tcPr>
          <w:p w14:paraId="1435FD4F"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Merigomish</w:t>
            </w:r>
            <w:proofErr w:type="spellEnd"/>
          </w:p>
        </w:tc>
      </w:tr>
      <w:tr w:rsidR="004D4BAF" w:rsidRPr="00E36608" w14:paraId="1ABA0DF4" w14:textId="77777777" w:rsidTr="002C771F">
        <w:trPr>
          <w:trHeight w:val="300"/>
        </w:trPr>
        <w:tc>
          <w:tcPr>
            <w:tcW w:w="551" w:type="dxa"/>
            <w:noWrap/>
            <w:vAlign w:val="bottom"/>
            <w:hideMark/>
          </w:tcPr>
          <w:p w14:paraId="17E511A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93</w:t>
            </w:r>
          </w:p>
        </w:tc>
        <w:tc>
          <w:tcPr>
            <w:tcW w:w="2320" w:type="dxa"/>
            <w:noWrap/>
            <w:vAlign w:val="bottom"/>
            <w:hideMark/>
          </w:tcPr>
          <w:p w14:paraId="49E2BEAF"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Meteghan</w:t>
            </w:r>
            <w:proofErr w:type="spellEnd"/>
          </w:p>
        </w:tc>
      </w:tr>
      <w:tr w:rsidR="004D4BAF" w:rsidRPr="00E36608" w14:paraId="316C9BA6" w14:textId="77777777" w:rsidTr="002C771F">
        <w:trPr>
          <w:trHeight w:val="300"/>
        </w:trPr>
        <w:tc>
          <w:tcPr>
            <w:tcW w:w="551" w:type="dxa"/>
            <w:noWrap/>
            <w:vAlign w:val="bottom"/>
            <w:hideMark/>
          </w:tcPr>
          <w:p w14:paraId="6EB5FCF7"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94</w:t>
            </w:r>
          </w:p>
        </w:tc>
        <w:tc>
          <w:tcPr>
            <w:tcW w:w="2320" w:type="dxa"/>
            <w:noWrap/>
            <w:vAlign w:val="bottom"/>
            <w:hideMark/>
          </w:tcPr>
          <w:p w14:paraId="56B679D4"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Middleton</w:t>
            </w:r>
          </w:p>
        </w:tc>
      </w:tr>
      <w:tr w:rsidR="004D4BAF" w:rsidRPr="00E36608" w14:paraId="1950CBF8" w14:textId="77777777" w:rsidTr="002C771F">
        <w:trPr>
          <w:trHeight w:val="300"/>
        </w:trPr>
        <w:tc>
          <w:tcPr>
            <w:tcW w:w="551" w:type="dxa"/>
            <w:noWrap/>
            <w:vAlign w:val="bottom"/>
            <w:hideMark/>
          </w:tcPr>
          <w:p w14:paraId="2E9BFCC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95</w:t>
            </w:r>
          </w:p>
        </w:tc>
        <w:tc>
          <w:tcPr>
            <w:tcW w:w="2320" w:type="dxa"/>
            <w:noWrap/>
            <w:vAlign w:val="bottom"/>
            <w:hideMark/>
          </w:tcPr>
          <w:p w14:paraId="313D5774"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Mill Village</w:t>
            </w:r>
          </w:p>
        </w:tc>
      </w:tr>
      <w:tr w:rsidR="004D4BAF" w:rsidRPr="00E36608" w14:paraId="0CC478B3" w14:textId="77777777" w:rsidTr="002C771F">
        <w:trPr>
          <w:trHeight w:val="300"/>
        </w:trPr>
        <w:tc>
          <w:tcPr>
            <w:tcW w:w="551" w:type="dxa"/>
            <w:noWrap/>
            <w:vAlign w:val="bottom"/>
            <w:hideMark/>
          </w:tcPr>
          <w:p w14:paraId="4BAD9FD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96</w:t>
            </w:r>
          </w:p>
        </w:tc>
        <w:tc>
          <w:tcPr>
            <w:tcW w:w="2320" w:type="dxa"/>
            <w:noWrap/>
            <w:vAlign w:val="bottom"/>
            <w:hideMark/>
          </w:tcPr>
          <w:p w14:paraId="5EDAD905"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Monastery</w:t>
            </w:r>
          </w:p>
        </w:tc>
      </w:tr>
      <w:tr w:rsidR="004D4BAF" w:rsidRPr="00E36608" w14:paraId="5AE0A00D" w14:textId="77777777" w:rsidTr="002C771F">
        <w:trPr>
          <w:trHeight w:val="300"/>
        </w:trPr>
        <w:tc>
          <w:tcPr>
            <w:tcW w:w="551" w:type="dxa"/>
            <w:noWrap/>
            <w:vAlign w:val="bottom"/>
            <w:hideMark/>
          </w:tcPr>
          <w:p w14:paraId="6857235F"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97</w:t>
            </w:r>
          </w:p>
        </w:tc>
        <w:tc>
          <w:tcPr>
            <w:tcW w:w="2320" w:type="dxa"/>
            <w:noWrap/>
            <w:vAlign w:val="bottom"/>
            <w:hideMark/>
          </w:tcPr>
          <w:p w14:paraId="71F4E420"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Montague</w:t>
            </w:r>
          </w:p>
        </w:tc>
      </w:tr>
      <w:tr w:rsidR="004D4BAF" w:rsidRPr="00E36608" w14:paraId="2B9BBF48" w14:textId="77777777" w:rsidTr="002C771F">
        <w:trPr>
          <w:trHeight w:val="300"/>
        </w:trPr>
        <w:tc>
          <w:tcPr>
            <w:tcW w:w="551" w:type="dxa"/>
            <w:noWrap/>
            <w:vAlign w:val="bottom"/>
            <w:hideMark/>
          </w:tcPr>
          <w:p w14:paraId="7668F972"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98</w:t>
            </w:r>
          </w:p>
        </w:tc>
        <w:tc>
          <w:tcPr>
            <w:tcW w:w="2320" w:type="dxa"/>
            <w:noWrap/>
            <w:vAlign w:val="bottom"/>
            <w:hideMark/>
          </w:tcPr>
          <w:p w14:paraId="34368BB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Morell-St. Peters</w:t>
            </w:r>
          </w:p>
        </w:tc>
      </w:tr>
      <w:tr w:rsidR="004D4BAF" w:rsidRPr="00E36608" w14:paraId="0F664AA2" w14:textId="77777777" w:rsidTr="002C771F">
        <w:trPr>
          <w:trHeight w:val="300"/>
        </w:trPr>
        <w:tc>
          <w:tcPr>
            <w:tcW w:w="551" w:type="dxa"/>
            <w:noWrap/>
            <w:vAlign w:val="bottom"/>
            <w:hideMark/>
          </w:tcPr>
          <w:p w14:paraId="1105FD0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99</w:t>
            </w:r>
          </w:p>
        </w:tc>
        <w:tc>
          <w:tcPr>
            <w:tcW w:w="2320" w:type="dxa"/>
            <w:noWrap/>
            <w:vAlign w:val="bottom"/>
            <w:hideMark/>
          </w:tcPr>
          <w:p w14:paraId="2DC8E783"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Mount Stewart</w:t>
            </w:r>
          </w:p>
        </w:tc>
      </w:tr>
      <w:tr w:rsidR="004D4BAF" w:rsidRPr="00E36608" w14:paraId="7044F085" w14:textId="77777777" w:rsidTr="002C771F">
        <w:trPr>
          <w:trHeight w:val="300"/>
        </w:trPr>
        <w:tc>
          <w:tcPr>
            <w:tcW w:w="551" w:type="dxa"/>
            <w:noWrap/>
            <w:vAlign w:val="bottom"/>
            <w:hideMark/>
          </w:tcPr>
          <w:p w14:paraId="6249EB9C"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100</w:t>
            </w:r>
          </w:p>
        </w:tc>
        <w:tc>
          <w:tcPr>
            <w:tcW w:w="2320" w:type="dxa"/>
            <w:noWrap/>
            <w:vAlign w:val="bottom"/>
            <w:hideMark/>
          </w:tcPr>
          <w:p w14:paraId="48E0B9C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Mount Uniacke</w:t>
            </w:r>
          </w:p>
        </w:tc>
      </w:tr>
      <w:tr w:rsidR="004D4BAF" w:rsidRPr="00E36608" w14:paraId="601FEFAF" w14:textId="77777777" w:rsidTr="002C771F">
        <w:trPr>
          <w:trHeight w:val="300"/>
        </w:trPr>
        <w:tc>
          <w:tcPr>
            <w:tcW w:w="551" w:type="dxa"/>
            <w:noWrap/>
            <w:vAlign w:val="bottom"/>
            <w:hideMark/>
          </w:tcPr>
          <w:p w14:paraId="1FCC129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101</w:t>
            </w:r>
          </w:p>
        </w:tc>
        <w:tc>
          <w:tcPr>
            <w:tcW w:w="2320" w:type="dxa"/>
            <w:noWrap/>
            <w:vAlign w:val="bottom"/>
            <w:hideMark/>
          </w:tcPr>
          <w:p w14:paraId="72F29A8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Mulgrave</w:t>
            </w:r>
          </w:p>
        </w:tc>
      </w:tr>
      <w:tr w:rsidR="004D4BAF" w:rsidRPr="00E36608" w14:paraId="1C2D27CB" w14:textId="77777777" w:rsidTr="002C771F">
        <w:trPr>
          <w:trHeight w:val="300"/>
        </w:trPr>
        <w:tc>
          <w:tcPr>
            <w:tcW w:w="551" w:type="dxa"/>
            <w:noWrap/>
            <w:vAlign w:val="bottom"/>
            <w:hideMark/>
          </w:tcPr>
          <w:p w14:paraId="443AEC1C"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102</w:t>
            </w:r>
          </w:p>
        </w:tc>
        <w:tc>
          <w:tcPr>
            <w:tcW w:w="2320" w:type="dxa"/>
            <w:noWrap/>
            <w:vAlign w:val="bottom"/>
            <w:hideMark/>
          </w:tcPr>
          <w:p w14:paraId="2380B85A"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Murray River</w:t>
            </w:r>
          </w:p>
        </w:tc>
      </w:tr>
      <w:tr w:rsidR="004D4BAF" w:rsidRPr="00E36608" w14:paraId="4D80FA07" w14:textId="77777777" w:rsidTr="002C771F">
        <w:trPr>
          <w:trHeight w:val="300"/>
        </w:trPr>
        <w:tc>
          <w:tcPr>
            <w:tcW w:w="551" w:type="dxa"/>
            <w:noWrap/>
            <w:vAlign w:val="bottom"/>
            <w:hideMark/>
          </w:tcPr>
          <w:p w14:paraId="0B5C5B1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103</w:t>
            </w:r>
          </w:p>
        </w:tc>
        <w:tc>
          <w:tcPr>
            <w:tcW w:w="2320" w:type="dxa"/>
            <w:noWrap/>
            <w:vAlign w:val="bottom"/>
            <w:hideMark/>
          </w:tcPr>
          <w:p w14:paraId="711F0147"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Musquodoboit</w:t>
            </w:r>
          </w:p>
        </w:tc>
      </w:tr>
      <w:tr w:rsidR="004D4BAF" w:rsidRPr="00E36608" w14:paraId="127A2982" w14:textId="77777777" w:rsidTr="002C771F">
        <w:trPr>
          <w:trHeight w:val="300"/>
        </w:trPr>
        <w:tc>
          <w:tcPr>
            <w:tcW w:w="551" w:type="dxa"/>
            <w:noWrap/>
            <w:vAlign w:val="bottom"/>
            <w:hideMark/>
          </w:tcPr>
          <w:p w14:paraId="6804B47C"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104</w:t>
            </w:r>
          </w:p>
        </w:tc>
        <w:tc>
          <w:tcPr>
            <w:tcW w:w="2320" w:type="dxa"/>
            <w:noWrap/>
            <w:vAlign w:val="bottom"/>
            <w:hideMark/>
          </w:tcPr>
          <w:p w14:paraId="178CE000"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Musquodoboit Harbour</w:t>
            </w:r>
          </w:p>
        </w:tc>
      </w:tr>
      <w:tr w:rsidR="004D4BAF" w:rsidRPr="00E36608" w14:paraId="20F908AC" w14:textId="77777777" w:rsidTr="002C771F">
        <w:trPr>
          <w:trHeight w:val="300"/>
        </w:trPr>
        <w:tc>
          <w:tcPr>
            <w:tcW w:w="551" w:type="dxa"/>
            <w:noWrap/>
            <w:vAlign w:val="bottom"/>
            <w:hideMark/>
          </w:tcPr>
          <w:p w14:paraId="73971AF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105</w:t>
            </w:r>
          </w:p>
        </w:tc>
        <w:tc>
          <w:tcPr>
            <w:tcW w:w="2320" w:type="dxa"/>
            <w:noWrap/>
            <w:vAlign w:val="bottom"/>
            <w:hideMark/>
          </w:tcPr>
          <w:p w14:paraId="06F28586"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Neil's Harbour</w:t>
            </w:r>
          </w:p>
        </w:tc>
      </w:tr>
      <w:tr w:rsidR="004D4BAF" w:rsidRPr="00E36608" w14:paraId="5D150CC5" w14:textId="77777777" w:rsidTr="002C771F">
        <w:trPr>
          <w:trHeight w:val="300"/>
        </w:trPr>
        <w:tc>
          <w:tcPr>
            <w:tcW w:w="551" w:type="dxa"/>
            <w:noWrap/>
            <w:vAlign w:val="bottom"/>
            <w:hideMark/>
          </w:tcPr>
          <w:p w14:paraId="0CCE81A9"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106</w:t>
            </w:r>
          </w:p>
        </w:tc>
        <w:tc>
          <w:tcPr>
            <w:tcW w:w="2320" w:type="dxa"/>
            <w:noWrap/>
            <w:vAlign w:val="bottom"/>
            <w:hideMark/>
          </w:tcPr>
          <w:p w14:paraId="6950D555"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New Germany</w:t>
            </w:r>
          </w:p>
        </w:tc>
      </w:tr>
      <w:tr w:rsidR="004D4BAF" w:rsidRPr="00E36608" w14:paraId="7489DB2B" w14:textId="77777777" w:rsidTr="002C771F">
        <w:trPr>
          <w:trHeight w:val="300"/>
        </w:trPr>
        <w:tc>
          <w:tcPr>
            <w:tcW w:w="551" w:type="dxa"/>
            <w:noWrap/>
            <w:vAlign w:val="bottom"/>
            <w:hideMark/>
          </w:tcPr>
          <w:p w14:paraId="0B97DB2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107</w:t>
            </w:r>
          </w:p>
        </w:tc>
        <w:tc>
          <w:tcPr>
            <w:tcW w:w="2320" w:type="dxa"/>
            <w:noWrap/>
            <w:vAlign w:val="bottom"/>
            <w:hideMark/>
          </w:tcPr>
          <w:p w14:paraId="5BC01F9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New Glasgow</w:t>
            </w:r>
          </w:p>
        </w:tc>
      </w:tr>
      <w:tr w:rsidR="004D4BAF" w:rsidRPr="00E36608" w14:paraId="3883A49E" w14:textId="77777777" w:rsidTr="002C771F">
        <w:trPr>
          <w:trHeight w:val="300"/>
        </w:trPr>
        <w:tc>
          <w:tcPr>
            <w:tcW w:w="551" w:type="dxa"/>
            <w:noWrap/>
            <w:vAlign w:val="bottom"/>
            <w:hideMark/>
          </w:tcPr>
          <w:p w14:paraId="67A9FA9A"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108</w:t>
            </w:r>
          </w:p>
        </w:tc>
        <w:tc>
          <w:tcPr>
            <w:tcW w:w="2320" w:type="dxa"/>
            <w:noWrap/>
            <w:vAlign w:val="bottom"/>
            <w:hideMark/>
          </w:tcPr>
          <w:p w14:paraId="7EFFDB0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New Haven</w:t>
            </w:r>
          </w:p>
        </w:tc>
      </w:tr>
      <w:tr w:rsidR="004D4BAF" w:rsidRPr="00E36608" w14:paraId="3428CEE4" w14:textId="77777777" w:rsidTr="002C771F">
        <w:trPr>
          <w:trHeight w:val="300"/>
        </w:trPr>
        <w:tc>
          <w:tcPr>
            <w:tcW w:w="551" w:type="dxa"/>
            <w:noWrap/>
            <w:vAlign w:val="bottom"/>
            <w:hideMark/>
          </w:tcPr>
          <w:p w14:paraId="2D4F170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109</w:t>
            </w:r>
          </w:p>
        </w:tc>
        <w:tc>
          <w:tcPr>
            <w:tcW w:w="2320" w:type="dxa"/>
            <w:noWrap/>
            <w:vAlign w:val="bottom"/>
            <w:hideMark/>
          </w:tcPr>
          <w:p w14:paraId="4E33CC13"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New London</w:t>
            </w:r>
          </w:p>
        </w:tc>
      </w:tr>
      <w:tr w:rsidR="004D4BAF" w:rsidRPr="00E36608" w14:paraId="11B055B8" w14:textId="77777777" w:rsidTr="002C771F">
        <w:trPr>
          <w:trHeight w:val="300"/>
        </w:trPr>
        <w:tc>
          <w:tcPr>
            <w:tcW w:w="551" w:type="dxa"/>
            <w:noWrap/>
            <w:vAlign w:val="bottom"/>
            <w:hideMark/>
          </w:tcPr>
          <w:p w14:paraId="1C95E070"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110</w:t>
            </w:r>
          </w:p>
        </w:tc>
        <w:tc>
          <w:tcPr>
            <w:tcW w:w="2320" w:type="dxa"/>
            <w:noWrap/>
            <w:vAlign w:val="bottom"/>
            <w:hideMark/>
          </w:tcPr>
          <w:p w14:paraId="3CCFF9D6"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New Ross</w:t>
            </w:r>
          </w:p>
        </w:tc>
      </w:tr>
      <w:tr w:rsidR="004D4BAF" w:rsidRPr="00E36608" w14:paraId="32A9191C" w14:textId="77777777" w:rsidTr="002C771F">
        <w:trPr>
          <w:trHeight w:val="300"/>
        </w:trPr>
        <w:tc>
          <w:tcPr>
            <w:tcW w:w="551" w:type="dxa"/>
            <w:noWrap/>
            <w:vAlign w:val="bottom"/>
            <w:hideMark/>
          </w:tcPr>
          <w:p w14:paraId="34D5388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111</w:t>
            </w:r>
          </w:p>
        </w:tc>
        <w:tc>
          <w:tcPr>
            <w:tcW w:w="2320" w:type="dxa"/>
            <w:noWrap/>
            <w:vAlign w:val="bottom"/>
            <w:hideMark/>
          </w:tcPr>
          <w:p w14:paraId="72E768B7"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New Waterford</w:t>
            </w:r>
          </w:p>
        </w:tc>
      </w:tr>
      <w:tr w:rsidR="004D4BAF" w:rsidRPr="00E36608" w14:paraId="55741A4A" w14:textId="77777777" w:rsidTr="002C771F">
        <w:trPr>
          <w:trHeight w:val="300"/>
        </w:trPr>
        <w:tc>
          <w:tcPr>
            <w:tcW w:w="551" w:type="dxa"/>
            <w:noWrap/>
            <w:vAlign w:val="bottom"/>
            <w:hideMark/>
          </w:tcPr>
          <w:p w14:paraId="1C351EEA"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112</w:t>
            </w:r>
          </w:p>
        </w:tc>
        <w:tc>
          <w:tcPr>
            <w:tcW w:w="2320" w:type="dxa"/>
            <w:noWrap/>
            <w:vAlign w:val="bottom"/>
            <w:hideMark/>
          </w:tcPr>
          <w:p w14:paraId="3CEFC562"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Noel</w:t>
            </w:r>
          </w:p>
        </w:tc>
      </w:tr>
      <w:tr w:rsidR="004D4BAF" w:rsidRPr="00E36608" w14:paraId="46A46767" w14:textId="77777777" w:rsidTr="002C771F">
        <w:trPr>
          <w:trHeight w:val="300"/>
        </w:trPr>
        <w:tc>
          <w:tcPr>
            <w:tcW w:w="551" w:type="dxa"/>
            <w:noWrap/>
            <w:vAlign w:val="bottom"/>
            <w:hideMark/>
          </w:tcPr>
          <w:p w14:paraId="622172F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113</w:t>
            </w:r>
          </w:p>
        </w:tc>
        <w:tc>
          <w:tcPr>
            <w:tcW w:w="2320" w:type="dxa"/>
            <w:noWrap/>
            <w:vAlign w:val="bottom"/>
            <w:hideMark/>
          </w:tcPr>
          <w:p w14:paraId="3844E8D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North Sydney</w:t>
            </w:r>
          </w:p>
        </w:tc>
      </w:tr>
      <w:tr w:rsidR="004D4BAF" w:rsidRPr="00E36608" w14:paraId="2C30ECF9" w14:textId="77777777" w:rsidTr="002C771F">
        <w:trPr>
          <w:trHeight w:val="300"/>
        </w:trPr>
        <w:tc>
          <w:tcPr>
            <w:tcW w:w="551" w:type="dxa"/>
            <w:noWrap/>
            <w:vAlign w:val="bottom"/>
            <w:hideMark/>
          </w:tcPr>
          <w:p w14:paraId="2C1FAD37"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114</w:t>
            </w:r>
          </w:p>
        </w:tc>
        <w:tc>
          <w:tcPr>
            <w:tcW w:w="2320" w:type="dxa"/>
            <w:noWrap/>
            <w:vAlign w:val="bottom"/>
            <w:hideMark/>
          </w:tcPr>
          <w:p w14:paraId="5644E5C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O'Leary</w:t>
            </w:r>
          </w:p>
        </w:tc>
      </w:tr>
      <w:tr w:rsidR="004D4BAF" w:rsidRPr="00E36608" w14:paraId="3065BCFA" w14:textId="77777777" w:rsidTr="002C771F">
        <w:trPr>
          <w:trHeight w:val="300"/>
        </w:trPr>
        <w:tc>
          <w:tcPr>
            <w:tcW w:w="551" w:type="dxa"/>
            <w:noWrap/>
            <w:vAlign w:val="bottom"/>
            <w:hideMark/>
          </w:tcPr>
          <w:p w14:paraId="6BFFDDD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lastRenderedPageBreak/>
              <w:t>115</w:t>
            </w:r>
          </w:p>
        </w:tc>
        <w:tc>
          <w:tcPr>
            <w:tcW w:w="2320" w:type="dxa"/>
            <w:noWrap/>
            <w:vAlign w:val="bottom"/>
            <w:hideMark/>
          </w:tcPr>
          <w:p w14:paraId="51EDF1E5"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Oxford</w:t>
            </w:r>
          </w:p>
        </w:tc>
      </w:tr>
      <w:tr w:rsidR="004D4BAF" w:rsidRPr="00E36608" w14:paraId="2834C124" w14:textId="77777777" w:rsidTr="002C771F">
        <w:trPr>
          <w:trHeight w:val="300"/>
        </w:trPr>
        <w:tc>
          <w:tcPr>
            <w:tcW w:w="551" w:type="dxa"/>
            <w:noWrap/>
            <w:vAlign w:val="bottom"/>
            <w:hideMark/>
          </w:tcPr>
          <w:p w14:paraId="4A0F940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116</w:t>
            </w:r>
          </w:p>
        </w:tc>
        <w:tc>
          <w:tcPr>
            <w:tcW w:w="2320" w:type="dxa"/>
            <w:noWrap/>
            <w:vAlign w:val="bottom"/>
            <w:hideMark/>
          </w:tcPr>
          <w:p w14:paraId="52AF3FF0"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Parrsboro</w:t>
            </w:r>
          </w:p>
        </w:tc>
      </w:tr>
      <w:tr w:rsidR="004D4BAF" w:rsidRPr="00E36608" w14:paraId="42CA0B39" w14:textId="77777777" w:rsidTr="002C771F">
        <w:trPr>
          <w:trHeight w:val="300"/>
        </w:trPr>
        <w:tc>
          <w:tcPr>
            <w:tcW w:w="551" w:type="dxa"/>
            <w:noWrap/>
            <w:vAlign w:val="bottom"/>
            <w:hideMark/>
          </w:tcPr>
          <w:p w14:paraId="0AE24B9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117</w:t>
            </w:r>
          </w:p>
        </w:tc>
        <w:tc>
          <w:tcPr>
            <w:tcW w:w="2320" w:type="dxa"/>
            <w:noWrap/>
            <w:vAlign w:val="bottom"/>
            <w:hideMark/>
          </w:tcPr>
          <w:p w14:paraId="267A743D"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Pictou</w:t>
            </w:r>
          </w:p>
        </w:tc>
      </w:tr>
      <w:tr w:rsidR="004D4BAF" w:rsidRPr="00E36608" w14:paraId="2A10A7F6" w14:textId="77777777" w:rsidTr="002C771F">
        <w:trPr>
          <w:trHeight w:val="300"/>
        </w:trPr>
        <w:tc>
          <w:tcPr>
            <w:tcW w:w="551" w:type="dxa"/>
            <w:noWrap/>
            <w:vAlign w:val="bottom"/>
            <w:hideMark/>
          </w:tcPr>
          <w:p w14:paraId="5C1D52FC"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118</w:t>
            </w:r>
          </w:p>
        </w:tc>
        <w:tc>
          <w:tcPr>
            <w:tcW w:w="2320" w:type="dxa"/>
            <w:noWrap/>
            <w:vAlign w:val="bottom"/>
            <w:hideMark/>
          </w:tcPr>
          <w:p w14:paraId="6C05801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Port Bickerton</w:t>
            </w:r>
          </w:p>
        </w:tc>
      </w:tr>
      <w:tr w:rsidR="004D4BAF" w:rsidRPr="00E36608" w14:paraId="6E8C2B4A" w14:textId="77777777" w:rsidTr="002C771F">
        <w:trPr>
          <w:trHeight w:val="300"/>
        </w:trPr>
        <w:tc>
          <w:tcPr>
            <w:tcW w:w="551" w:type="dxa"/>
            <w:noWrap/>
            <w:vAlign w:val="bottom"/>
            <w:hideMark/>
          </w:tcPr>
          <w:p w14:paraId="5C08508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119</w:t>
            </w:r>
          </w:p>
        </w:tc>
        <w:tc>
          <w:tcPr>
            <w:tcW w:w="2320" w:type="dxa"/>
            <w:noWrap/>
            <w:vAlign w:val="bottom"/>
            <w:hideMark/>
          </w:tcPr>
          <w:p w14:paraId="4605FB72"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Port Dufferin</w:t>
            </w:r>
          </w:p>
        </w:tc>
      </w:tr>
      <w:tr w:rsidR="004D4BAF" w:rsidRPr="00E36608" w14:paraId="2FFE1E27" w14:textId="77777777" w:rsidTr="002C771F">
        <w:trPr>
          <w:trHeight w:val="300"/>
        </w:trPr>
        <w:tc>
          <w:tcPr>
            <w:tcW w:w="551" w:type="dxa"/>
            <w:noWrap/>
            <w:vAlign w:val="bottom"/>
            <w:hideMark/>
          </w:tcPr>
          <w:p w14:paraId="12659EC9"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120</w:t>
            </w:r>
          </w:p>
        </w:tc>
        <w:tc>
          <w:tcPr>
            <w:tcW w:w="2320" w:type="dxa"/>
            <w:noWrap/>
            <w:vAlign w:val="bottom"/>
            <w:hideMark/>
          </w:tcPr>
          <w:p w14:paraId="5F8943E2"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Port Greville</w:t>
            </w:r>
          </w:p>
        </w:tc>
      </w:tr>
      <w:tr w:rsidR="004D4BAF" w:rsidRPr="00E36608" w14:paraId="7BF66777" w14:textId="77777777" w:rsidTr="002C771F">
        <w:trPr>
          <w:trHeight w:val="300"/>
        </w:trPr>
        <w:tc>
          <w:tcPr>
            <w:tcW w:w="551" w:type="dxa"/>
            <w:noWrap/>
            <w:vAlign w:val="bottom"/>
            <w:hideMark/>
          </w:tcPr>
          <w:p w14:paraId="42D78AF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121</w:t>
            </w:r>
          </w:p>
        </w:tc>
        <w:tc>
          <w:tcPr>
            <w:tcW w:w="2320" w:type="dxa"/>
            <w:noWrap/>
            <w:vAlign w:val="bottom"/>
            <w:hideMark/>
          </w:tcPr>
          <w:p w14:paraId="61FB2CE6"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Port Hawkesbury</w:t>
            </w:r>
          </w:p>
        </w:tc>
      </w:tr>
      <w:tr w:rsidR="004D4BAF" w:rsidRPr="00E36608" w14:paraId="30756CE1" w14:textId="77777777" w:rsidTr="002C771F">
        <w:trPr>
          <w:trHeight w:val="300"/>
        </w:trPr>
        <w:tc>
          <w:tcPr>
            <w:tcW w:w="551" w:type="dxa"/>
            <w:noWrap/>
            <w:vAlign w:val="bottom"/>
            <w:hideMark/>
          </w:tcPr>
          <w:p w14:paraId="36EC405C"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122</w:t>
            </w:r>
          </w:p>
        </w:tc>
        <w:tc>
          <w:tcPr>
            <w:tcW w:w="2320" w:type="dxa"/>
            <w:noWrap/>
            <w:vAlign w:val="bottom"/>
            <w:hideMark/>
          </w:tcPr>
          <w:p w14:paraId="206DD447"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Port Hood</w:t>
            </w:r>
          </w:p>
        </w:tc>
      </w:tr>
      <w:tr w:rsidR="004D4BAF" w:rsidRPr="00E36608" w14:paraId="74B28B98" w14:textId="77777777" w:rsidTr="002C771F">
        <w:trPr>
          <w:trHeight w:val="300"/>
        </w:trPr>
        <w:tc>
          <w:tcPr>
            <w:tcW w:w="551" w:type="dxa"/>
            <w:noWrap/>
            <w:vAlign w:val="bottom"/>
            <w:hideMark/>
          </w:tcPr>
          <w:p w14:paraId="23DEB959"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123</w:t>
            </w:r>
          </w:p>
        </w:tc>
        <w:tc>
          <w:tcPr>
            <w:tcW w:w="2320" w:type="dxa"/>
            <w:noWrap/>
            <w:vAlign w:val="bottom"/>
            <w:hideMark/>
          </w:tcPr>
          <w:p w14:paraId="32795B5B"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Port Maitland</w:t>
            </w:r>
          </w:p>
        </w:tc>
      </w:tr>
      <w:tr w:rsidR="004D4BAF" w:rsidRPr="00E36608" w14:paraId="245C2607" w14:textId="77777777" w:rsidTr="002C771F">
        <w:trPr>
          <w:trHeight w:val="300"/>
        </w:trPr>
        <w:tc>
          <w:tcPr>
            <w:tcW w:w="551" w:type="dxa"/>
            <w:noWrap/>
            <w:vAlign w:val="bottom"/>
            <w:hideMark/>
          </w:tcPr>
          <w:p w14:paraId="00A248BF"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124</w:t>
            </w:r>
          </w:p>
        </w:tc>
        <w:tc>
          <w:tcPr>
            <w:tcW w:w="2320" w:type="dxa"/>
            <w:noWrap/>
            <w:vAlign w:val="bottom"/>
            <w:hideMark/>
          </w:tcPr>
          <w:p w14:paraId="6CCD8B0B"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Port Morien</w:t>
            </w:r>
          </w:p>
        </w:tc>
      </w:tr>
      <w:tr w:rsidR="004D4BAF" w:rsidRPr="00E36608" w14:paraId="10B5F324" w14:textId="77777777" w:rsidTr="002C771F">
        <w:trPr>
          <w:trHeight w:val="300"/>
        </w:trPr>
        <w:tc>
          <w:tcPr>
            <w:tcW w:w="551" w:type="dxa"/>
            <w:noWrap/>
            <w:vAlign w:val="bottom"/>
            <w:hideMark/>
          </w:tcPr>
          <w:p w14:paraId="7E2B9150"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125</w:t>
            </w:r>
          </w:p>
        </w:tc>
        <w:tc>
          <w:tcPr>
            <w:tcW w:w="2320" w:type="dxa"/>
            <w:noWrap/>
            <w:vAlign w:val="bottom"/>
            <w:hideMark/>
          </w:tcPr>
          <w:p w14:paraId="6872A1C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Port Mouton</w:t>
            </w:r>
          </w:p>
        </w:tc>
      </w:tr>
      <w:tr w:rsidR="004D4BAF" w:rsidRPr="00E36608" w14:paraId="6C8C3BEC" w14:textId="77777777" w:rsidTr="002C771F">
        <w:trPr>
          <w:trHeight w:val="300"/>
        </w:trPr>
        <w:tc>
          <w:tcPr>
            <w:tcW w:w="551" w:type="dxa"/>
            <w:noWrap/>
            <w:vAlign w:val="bottom"/>
            <w:hideMark/>
          </w:tcPr>
          <w:p w14:paraId="2F3D725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126</w:t>
            </w:r>
          </w:p>
        </w:tc>
        <w:tc>
          <w:tcPr>
            <w:tcW w:w="2320" w:type="dxa"/>
            <w:noWrap/>
            <w:vAlign w:val="bottom"/>
            <w:hideMark/>
          </w:tcPr>
          <w:p w14:paraId="63591BC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Prospect Road</w:t>
            </w:r>
          </w:p>
        </w:tc>
      </w:tr>
      <w:tr w:rsidR="004D4BAF" w:rsidRPr="00E36608" w14:paraId="28242CDB" w14:textId="77777777" w:rsidTr="002C771F">
        <w:trPr>
          <w:trHeight w:val="300"/>
        </w:trPr>
        <w:tc>
          <w:tcPr>
            <w:tcW w:w="551" w:type="dxa"/>
            <w:noWrap/>
            <w:vAlign w:val="bottom"/>
            <w:hideMark/>
          </w:tcPr>
          <w:p w14:paraId="5AE3AC4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127</w:t>
            </w:r>
          </w:p>
        </w:tc>
        <w:tc>
          <w:tcPr>
            <w:tcW w:w="2320" w:type="dxa"/>
            <w:noWrap/>
            <w:vAlign w:val="bottom"/>
            <w:hideMark/>
          </w:tcPr>
          <w:p w14:paraId="6B549D5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Pubnico</w:t>
            </w:r>
          </w:p>
        </w:tc>
      </w:tr>
      <w:tr w:rsidR="004D4BAF" w:rsidRPr="00E36608" w14:paraId="1CE4A723" w14:textId="77777777" w:rsidTr="002C771F">
        <w:trPr>
          <w:trHeight w:val="300"/>
        </w:trPr>
        <w:tc>
          <w:tcPr>
            <w:tcW w:w="551" w:type="dxa"/>
            <w:noWrap/>
            <w:vAlign w:val="bottom"/>
            <w:hideMark/>
          </w:tcPr>
          <w:p w14:paraId="0ED98DE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128</w:t>
            </w:r>
          </w:p>
        </w:tc>
        <w:tc>
          <w:tcPr>
            <w:tcW w:w="2320" w:type="dxa"/>
            <w:noWrap/>
            <w:vAlign w:val="bottom"/>
            <w:hideMark/>
          </w:tcPr>
          <w:p w14:paraId="4B2671B2"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Pugwash</w:t>
            </w:r>
          </w:p>
        </w:tc>
      </w:tr>
      <w:tr w:rsidR="004D4BAF" w:rsidRPr="00E36608" w14:paraId="794DFA3E" w14:textId="77777777" w:rsidTr="002C771F">
        <w:trPr>
          <w:trHeight w:val="300"/>
        </w:trPr>
        <w:tc>
          <w:tcPr>
            <w:tcW w:w="551" w:type="dxa"/>
            <w:noWrap/>
            <w:vAlign w:val="bottom"/>
            <w:hideMark/>
          </w:tcPr>
          <w:p w14:paraId="0AECABA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129</w:t>
            </w:r>
          </w:p>
        </w:tc>
        <w:tc>
          <w:tcPr>
            <w:tcW w:w="2320" w:type="dxa"/>
            <w:noWrap/>
            <w:vAlign w:val="bottom"/>
            <w:hideMark/>
          </w:tcPr>
          <w:p w14:paraId="3481F984"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Queensport</w:t>
            </w:r>
            <w:proofErr w:type="spellEnd"/>
          </w:p>
        </w:tc>
      </w:tr>
      <w:tr w:rsidR="004D4BAF" w:rsidRPr="00E36608" w14:paraId="1B42C82F" w14:textId="77777777" w:rsidTr="002C771F">
        <w:trPr>
          <w:trHeight w:val="300"/>
        </w:trPr>
        <w:tc>
          <w:tcPr>
            <w:tcW w:w="551" w:type="dxa"/>
            <w:noWrap/>
            <w:vAlign w:val="bottom"/>
            <w:hideMark/>
          </w:tcPr>
          <w:p w14:paraId="3F860CB1"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130</w:t>
            </w:r>
          </w:p>
        </w:tc>
        <w:tc>
          <w:tcPr>
            <w:tcW w:w="2320" w:type="dxa"/>
            <w:noWrap/>
            <w:vAlign w:val="bottom"/>
            <w:hideMark/>
          </w:tcPr>
          <w:p w14:paraId="14A1B8FF"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River Hebert</w:t>
            </w:r>
          </w:p>
        </w:tc>
      </w:tr>
      <w:tr w:rsidR="004D4BAF" w:rsidRPr="00E36608" w14:paraId="6B2E0EBD" w14:textId="77777777" w:rsidTr="002C771F">
        <w:trPr>
          <w:trHeight w:val="300"/>
        </w:trPr>
        <w:tc>
          <w:tcPr>
            <w:tcW w:w="551" w:type="dxa"/>
            <w:noWrap/>
            <w:vAlign w:val="bottom"/>
            <w:hideMark/>
          </w:tcPr>
          <w:p w14:paraId="6C0679B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131</w:t>
            </w:r>
          </w:p>
        </w:tc>
        <w:tc>
          <w:tcPr>
            <w:tcW w:w="2320" w:type="dxa"/>
            <w:noWrap/>
            <w:vAlign w:val="bottom"/>
            <w:hideMark/>
          </w:tcPr>
          <w:p w14:paraId="4F78DFC9"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River John</w:t>
            </w:r>
          </w:p>
        </w:tc>
      </w:tr>
      <w:tr w:rsidR="004D4BAF" w:rsidRPr="00E36608" w14:paraId="004FB9BD" w14:textId="77777777" w:rsidTr="002C771F">
        <w:trPr>
          <w:trHeight w:val="300"/>
        </w:trPr>
        <w:tc>
          <w:tcPr>
            <w:tcW w:w="551" w:type="dxa"/>
            <w:noWrap/>
            <w:vAlign w:val="bottom"/>
            <w:hideMark/>
          </w:tcPr>
          <w:p w14:paraId="60F85800"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132</w:t>
            </w:r>
          </w:p>
        </w:tc>
        <w:tc>
          <w:tcPr>
            <w:tcW w:w="2320" w:type="dxa"/>
            <w:noWrap/>
            <w:vAlign w:val="bottom"/>
            <w:hideMark/>
          </w:tcPr>
          <w:p w14:paraId="3254F535"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Riverport</w:t>
            </w:r>
          </w:p>
        </w:tc>
      </w:tr>
      <w:tr w:rsidR="004D4BAF" w:rsidRPr="00E36608" w14:paraId="5EEE44C2" w14:textId="77777777" w:rsidTr="002C771F">
        <w:trPr>
          <w:trHeight w:val="300"/>
        </w:trPr>
        <w:tc>
          <w:tcPr>
            <w:tcW w:w="551" w:type="dxa"/>
            <w:noWrap/>
            <w:vAlign w:val="bottom"/>
            <w:hideMark/>
          </w:tcPr>
          <w:p w14:paraId="0D95461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133</w:t>
            </w:r>
          </w:p>
        </w:tc>
        <w:tc>
          <w:tcPr>
            <w:tcW w:w="2320" w:type="dxa"/>
            <w:noWrap/>
            <w:vAlign w:val="bottom"/>
            <w:hideMark/>
          </w:tcPr>
          <w:p w14:paraId="32AE2C82"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Rusticoville</w:t>
            </w:r>
            <w:proofErr w:type="spellEnd"/>
          </w:p>
        </w:tc>
      </w:tr>
      <w:tr w:rsidR="004D4BAF" w:rsidRPr="00E36608" w14:paraId="5B083E40" w14:textId="77777777" w:rsidTr="002C771F">
        <w:trPr>
          <w:trHeight w:val="300"/>
        </w:trPr>
        <w:tc>
          <w:tcPr>
            <w:tcW w:w="551" w:type="dxa"/>
            <w:noWrap/>
            <w:vAlign w:val="bottom"/>
            <w:hideMark/>
          </w:tcPr>
          <w:p w14:paraId="75D0A81B"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134</w:t>
            </w:r>
          </w:p>
        </w:tc>
        <w:tc>
          <w:tcPr>
            <w:tcW w:w="2320" w:type="dxa"/>
            <w:noWrap/>
            <w:vAlign w:val="bottom"/>
            <w:hideMark/>
          </w:tcPr>
          <w:p w14:paraId="60CE07A5"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Sackville</w:t>
            </w:r>
          </w:p>
        </w:tc>
      </w:tr>
      <w:tr w:rsidR="004D4BAF" w:rsidRPr="00E36608" w14:paraId="1D6DAAAC" w14:textId="77777777" w:rsidTr="002C771F">
        <w:trPr>
          <w:trHeight w:val="300"/>
        </w:trPr>
        <w:tc>
          <w:tcPr>
            <w:tcW w:w="551" w:type="dxa"/>
            <w:noWrap/>
            <w:vAlign w:val="bottom"/>
            <w:hideMark/>
          </w:tcPr>
          <w:p w14:paraId="6648FA02"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135</w:t>
            </w:r>
          </w:p>
        </w:tc>
        <w:tc>
          <w:tcPr>
            <w:tcW w:w="2320" w:type="dxa"/>
            <w:noWrap/>
            <w:vAlign w:val="bottom"/>
            <w:hideMark/>
          </w:tcPr>
          <w:p w14:paraId="18AC19FC"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Saltsprings</w:t>
            </w:r>
            <w:proofErr w:type="spellEnd"/>
          </w:p>
        </w:tc>
      </w:tr>
      <w:tr w:rsidR="004D4BAF" w:rsidRPr="00E36608" w14:paraId="7493CAA5" w14:textId="77777777" w:rsidTr="002C771F">
        <w:trPr>
          <w:trHeight w:val="300"/>
        </w:trPr>
        <w:tc>
          <w:tcPr>
            <w:tcW w:w="551" w:type="dxa"/>
            <w:noWrap/>
            <w:vAlign w:val="bottom"/>
            <w:hideMark/>
          </w:tcPr>
          <w:p w14:paraId="13393EF6"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136</w:t>
            </w:r>
          </w:p>
        </w:tc>
        <w:tc>
          <w:tcPr>
            <w:tcW w:w="2320" w:type="dxa"/>
            <w:noWrap/>
            <w:vAlign w:val="bottom"/>
            <w:hideMark/>
          </w:tcPr>
          <w:p w14:paraId="163118D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Sandy Cove</w:t>
            </w:r>
          </w:p>
        </w:tc>
      </w:tr>
      <w:tr w:rsidR="004D4BAF" w:rsidRPr="00E36608" w14:paraId="388F9401" w14:textId="77777777" w:rsidTr="002C771F">
        <w:trPr>
          <w:trHeight w:val="300"/>
        </w:trPr>
        <w:tc>
          <w:tcPr>
            <w:tcW w:w="551" w:type="dxa"/>
            <w:noWrap/>
            <w:vAlign w:val="bottom"/>
            <w:hideMark/>
          </w:tcPr>
          <w:p w14:paraId="64D21F83"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137</w:t>
            </w:r>
          </w:p>
        </w:tc>
        <w:tc>
          <w:tcPr>
            <w:tcW w:w="2320" w:type="dxa"/>
            <w:noWrap/>
            <w:vAlign w:val="bottom"/>
            <w:hideMark/>
          </w:tcPr>
          <w:p w14:paraId="6C0FE34B"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Saulnierville</w:t>
            </w:r>
            <w:proofErr w:type="spellEnd"/>
          </w:p>
        </w:tc>
      </w:tr>
      <w:tr w:rsidR="004D4BAF" w:rsidRPr="00E36608" w14:paraId="1D37C5FB" w14:textId="77777777" w:rsidTr="002C771F">
        <w:trPr>
          <w:trHeight w:val="300"/>
        </w:trPr>
        <w:tc>
          <w:tcPr>
            <w:tcW w:w="551" w:type="dxa"/>
            <w:noWrap/>
            <w:vAlign w:val="bottom"/>
            <w:hideMark/>
          </w:tcPr>
          <w:p w14:paraId="772DC99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138</w:t>
            </w:r>
          </w:p>
        </w:tc>
        <w:tc>
          <w:tcPr>
            <w:tcW w:w="2320" w:type="dxa"/>
            <w:noWrap/>
            <w:vAlign w:val="bottom"/>
            <w:hideMark/>
          </w:tcPr>
          <w:p w14:paraId="329BC74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Sheet Harbour</w:t>
            </w:r>
          </w:p>
        </w:tc>
      </w:tr>
      <w:tr w:rsidR="004D4BAF" w:rsidRPr="00E36608" w14:paraId="41843AE4" w14:textId="77777777" w:rsidTr="002C771F">
        <w:trPr>
          <w:trHeight w:val="300"/>
        </w:trPr>
        <w:tc>
          <w:tcPr>
            <w:tcW w:w="551" w:type="dxa"/>
            <w:noWrap/>
            <w:vAlign w:val="bottom"/>
            <w:hideMark/>
          </w:tcPr>
          <w:p w14:paraId="7FB2FEF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139</w:t>
            </w:r>
          </w:p>
        </w:tc>
        <w:tc>
          <w:tcPr>
            <w:tcW w:w="2320" w:type="dxa"/>
            <w:noWrap/>
            <w:vAlign w:val="bottom"/>
            <w:hideMark/>
          </w:tcPr>
          <w:p w14:paraId="10EBCF8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Shelburne</w:t>
            </w:r>
          </w:p>
        </w:tc>
      </w:tr>
      <w:tr w:rsidR="004D4BAF" w:rsidRPr="00E36608" w14:paraId="55097B15" w14:textId="77777777" w:rsidTr="002C771F">
        <w:trPr>
          <w:trHeight w:val="300"/>
        </w:trPr>
        <w:tc>
          <w:tcPr>
            <w:tcW w:w="551" w:type="dxa"/>
            <w:noWrap/>
            <w:vAlign w:val="bottom"/>
            <w:hideMark/>
          </w:tcPr>
          <w:p w14:paraId="08D40B0F"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140</w:t>
            </w:r>
          </w:p>
        </w:tc>
        <w:tc>
          <w:tcPr>
            <w:tcW w:w="2320" w:type="dxa"/>
            <w:noWrap/>
            <w:vAlign w:val="bottom"/>
            <w:hideMark/>
          </w:tcPr>
          <w:p w14:paraId="49B8E3D7"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Sherbrooke</w:t>
            </w:r>
          </w:p>
        </w:tc>
      </w:tr>
      <w:tr w:rsidR="004D4BAF" w:rsidRPr="00E36608" w14:paraId="47AA02D1" w14:textId="77777777" w:rsidTr="002C771F">
        <w:trPr>
          <w:trHeight w:val="300"/>
        </w:trPr>
        <w:tc>
          <w:tcPr>
            <w:tcW w:w="551" w:type="dxa"/>
            <w:noWrap/>
            <w:vAlign w:val="bottom"/>
            <w:hideMark/>
          </w:tcPr>
          <w:p w14:paraId="67C3B582"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141</w:t>
            </w:r>
          </w:p>
        </w:tc>
        <w:tc>
          <w:tcPr>
            <w:tcW w:w="2320" w:type="dxa"/>
            <w:noWrap/>
            <w:vAlign w:val="bottom"/>
            <w:hideMark/>
          </w:tcPr>
          <w:p w14:paraId="5A17371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Shubenacadie</w:t>
            </w:r>
          </w:p>
        </w:tc>
      </w:tr>
      <w:tr w:rsidR="004D4BAF" w:rsidRPr="00E36608" w14:paraId="44C12B4E" w14:textId="77777777" w:rsidTr="002C771F">
        <w:trPr>
          <w:trHeight w:val="300"/>
        </w:trPr>
        <w:tc>
          <w:tcPr>
            <w:tcW w:w="551" w:type="dxa"/>
            <w:noWrap/>
            <w:vAlign w:val="bottom"/>
            <w:hideMark/>
          </w:tcPr>
          <w:p w14:paraId="603AD701"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142</w:t>
            </w:r>
          </w:p>
        </w:tc>
        <w:tc>
          <w:tcPr>
            <w:tcW w:w="2320" w:type="dxa"/>
            <w:noWrap/>
            <w:vAlign w:val="bottom"/>
            <w:hideMark/>
          </w:tcPr>
          <w:p w14:paraId="4C571B5A"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Souris</w:t>
            </w:r>
          </w:p>
        </w:tc>
      </w:tr>
      <w:tr w:rsidR="004D4BAF" w:rsidRPr="00E36608" w14:paraId="6D251EE3" w14:textId="77777777" w:rsidTr="002C771F">
        <w:trPr>
          <w:trHeight w:val="300"/>
        </w:trPr>
        <w:tc>
          <w:tcPr>
            <w:tcW w:w="551" w:type="dxa"/>
            <w:noWrap/>
            <w:vAlign w:val="bottom"/>
            <w:hideMark/>
          </w:tcPr>
          <w:p w14:paraId="41A7207C"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143</w:t>
            </w:r>
          </w:p>
        </w:tc>
        <w:tc>
          <w:tcPr>
            <w:tcW w:w="2320" w:type="dxa"/>
            <w:noWrap/>
            <w:vAlign w:val="bottom"/>
            <w:hideMark/>
          </w:tcPr>
          <w:p w14:paraId="43960405"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South Lake</w:t>
            </w:r>
          </w:p>
        </w:tc>
      </w:tr>
      <w:tr w:rsidR="004D4BAF" w:rsidRPr="00E36608" w14:paraId="0299CE86" w14:textId="77777777" w:rsidTr="002C771F">
        <w:trPr>
          <w:trHeight w:val="300"/>
        </w:trPr>
        <w:tc>
          <w:tcPr>
            <w:tcW w:w="551" w:type="dxa"/>
            <w:noWrap/>
            <w:vAlign w:val="bottom"/>
            <w:hideMark/>
          </w:tcPr>
          <w:p w14:paraId="441ED9F5"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144</w:t>
            </w:r>
          </w:p>
        </w:tc>
        <w:tc>
          <w:tcPr>
            <w:tcW w:w="2320" w:type="dxa"/>
            <w:noWrap/>
            <w:vAlign w:val="bottom"/>
            <w:hideMark/>
          </w:tcPr>
          <w:p w14:paraId="6E9C70A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Southampton</w:t>
            </w:r>
          </w:p>
        </w:tc>
      </w:tr>
      <w:tr w:rsidR="004D4BAF" w:rsidRPr="00E36608" w14:paraId="59036BF6" w14:textId="77777777" w:rsidTr="002C771F">
        <w:trPr>
          <w:trHeight w:val="300"/>
        </w:trPr>
        <w:tc>
          <w:tcPr>
            <w:tcW w:w="551" w:type="dxa"/>
            <w:noWrap/>
            <w:vAlign w:val="bottom"/>
            <w:hideMark/>
          </w:tcPr>
          <w:p w14:paraId="61948BDF"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145</w:t>
            </w:r>
          </w:p>
        </w:tc>
        <w:tc>
          <w:tcPr>
            <w:tcW w:w="2320" w:type="dxa"/>
            <w:noWrap/>
            <w:vAlign w:val="bottom"/>
            <w:hideMark/>
          </w:tcPr>
          <w:p w14:paraId="1AC6D5C3"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Springfield</w:t>
            </w:r>
          </w:p>
        </w:tc>
      </w:tr>
      <w:tr w:rsidR="004D4BAF" w:rsidRPr="00E36608" w14:paraId="72542943" w14:textId="77777777" w:rsidTr="002C771F">
        <w:trPr>
          <w:trHeight w:val="300"/>
        </w:trPr>
        <w:tc>
          <w:tcPr>
            <w:tcW w:w="551" w:type="dxa"/>
            <w:noWrap/>
            <w:vAlign w:val="bottom"/>
            <w:hideMark/>
          </w:tcPr>
          <w:p w14:paraId="73519933"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146</w:t>
            </w:r>
          </w:p>
        </w:tc>
        <w:tc>
          <w:tcPr>
            <w:tcW w:w="2320" w:type="dxa"/>
            <w:noWrap/>
            <w:vAlign w:val="bottom"/>
            <w:hideMark/>
          </w:tcPr>
          <w:p w14:paraId="1C6F3BC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Springhill</w:t>
            </w:r>
          </w:p>
        </w:tc>
      </w:tr>
      <w:tr w:rsidR="004D4BAF" w:rsidRPr="00E36608" w14:paraId="6DD1C479" w14:textId="77777777" w:rsidTr="002C771F">
        <w:trPr>
          <w:trHeight w:val="300"/>
        </w:trPr>
        <w:tc>
          <w:tcPr>
            <w:tcW w:w="551" w:type="dxa"/>
            <w:noWrap/>
            <w:vAlign w:val="bottom"/>
            <w:hideMark/>
          </w:tcPr>
          <w:p w14:paraId="21BFDA7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147</w:t>
            </w:r>
          </w:p>
        </w:tc>
        <w:tc>
          <w:tcPr>
            <w:tcW w:w="2320" w:type="dxa"/>
            <w:noWrap/>
            <w:vAlign w:val="bottom"/>
            <w:hideMark/>
          </w:tcPr>
          <w:p w14:paraId="582DBDA8"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St. Ann's Bay</w:t>
            </w:r>
          </w:p>
        </w:tc>
      </w:tr>
      <w:tr w:rsidR="004D4BAF" w:rsidRPr="00E36608" w14:paraId="4075EA96" w14:textId="77777777" w:rsidTr="002C771F">
        <w:trPr>
          <w:trHeight w:val="300"/>
        </w:trPr>
        <w:tc>
          <w:tcPr>
            <w:tcW w:w="551" w:type="dxa"/>
            <w:noWrap/>
            <w:vAlign w:val="bottom"/>
            <w:hideMark/>
          </w:tcPr>
          <w:p w14:paraId="236B4C1F"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148</w:t>
            </w:r>
          </w:p>
        </w:tc>
        <w:tc>
          <w:tcPr>
            <w:tcW w:w="2320" w:type="dxa"/>
            <w:noWrap/>
            <w:vAlign w:val="bottom"/>
            <w:hideMark/>
          </w:tcPr>
          <w:p w14:paraId="665405F8"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St. Margarets</w:t>
            </w:r>
          </w:p>
        </w:tc>
      </w:tr>
      <w:tr w:rsidR="004D4BAF" w:rsidRPr="00E36608" w14:paraId="14F8A6DF" w14:textId="77777777" w:rsidTr="002C771F">
        <w:trPr>
          <w:trHeight w:val="300"/>
        </w:trPr>
        <w:tc>
          <w:tcPr>
            <w:tcW w:w="551" w:type="dxa"/>
            <w:noWrap/>
            <w:vAlign w:val="bottom"/>
            <w:hideMark/>
          </w:tcPr>
          <w:p w14:paraId="06B56120"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149</w:t>
            </w:r>
          </w:p>
        </w:tc>
        <w:tc>
          <w:tcPr>
            <w:tcW w:w="2320" w:type="dxa"/>
            <w:noWrap/>
            <w:vAlign w:val="bottom"/>
            <w:hideMark/>
          </w:tcPr>
          <w:p w14:paraId="775BB9ED"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St. Peters</w:t>
            </w:r>
          </w:p>
        </w:tc>
      </w:tr>
      <w:tr w:rsidR="004D4BAF" w:rsidRPr="00E36608" w14:paraId="29355A1E" w14:textId="77777777" w:rsidTr="002C771F">
        <w:trPr>
          <w:trHeight w:val="300"/>
        </w:trPr>
        <w:tc>
          <w:tcPr>
            <w:tcW w:w="551" w:type="dxa"/>
            <w:noWrap/>
            <w:vAlign w:val="bottom"/>
            <w:hideMark/>
          </w:tcPr>
          <w:p w14:paraId="22267089"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150</w:t>
            </w:r>
          </w:p>
        </w:tc>
        <w:tc>
          <w:tcPr>
            <w:tcW w:w="2320" w:type="dxa"/>
            <w:noWrap/>
            <w:vAlign w:val="bottom"/>
            <w:hideMark/>
          </w:tcPr>
          <w:p w14:paraId="37B80219"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Stewiacke</w:t>
            </w:r>
          </w:p>
        </w:tc>
      </w:tr>
      <w:tr w:rsidR="004D4BAF" w:rsidRPr="00E36608" w14:paraId="72224DBF" w14:textId="77777777" w:rsidTr="002C771F">
        <w:trPr>
          <w:trHeight w:val="300"/>
        </w:trPr>
        <w:tc>
          <w:tcPr>
            <w:tcW w:w="551" w:type="dxa"/>
            <w:noWrap/>
            <w:vAlign w:val="bottom"/>
            <w:hideMark/>
          </w:tcPr>
          <w:p w14:paraId="7ECEECF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151</w:t>
            </w:r>
          </w:p>
        </w:tc>
        <w:tc>
          <w:tcPr>
            <w:tcW w:w="2320" w:type="dxa"/>
            <w:noWrap/>
            <w:vAlign w:val="bottom"/>
            <w:hideMark/>
          </w:tcPr>
          <w:p w14:paraId="636699A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Summerside</w:t>
            </w:r>
          </w:p>
        </w:tc>
      </w:tr>
      <w:tr w:rsidR="004D4BAF" w:rsidRPr="00E36608" w14:paraId="55184052" w14:textId="77777777" w:rsidTr="002C771F">
        <w:trPr>
          <w:trHeight w:val="300"/>
        </w:trPr>
        <w:tc>
          <w:tcPr>
            <w:tcW w:w="551" w:type="dxa"/>
            <w:noWrap/>
            <w:vAlign w:val="bottom"/>
            <w:hideMark/>
          </w:tcPr>
          <w:p w14:paraId="290D98AA"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152</w:t>
            </w:r>
          </w:p>
        </w:tc>
        <w:tc>
          <w:tcPr>
            <w:tcW w:w="2320" w:type="dxa"/>
            <w:noWrap/>
            <w:vAlign w:val="bottom"/>
            <w:hideMark/>
          </w:tcPr>
          <w:p w14:paraId="09A68A67"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Sydney</w:t>
            </w:r>
          </w:p>
        </w:tc>
      </w:tr>
      <w:tr w:rsidR="004D4BAF" w:rsidRPr="00E36608" w14:paraId="31095FB5" w14:textId="77777777" w:rsidTr="002C771F">
        <w:trPr>
          <w:trHeight w:val="300"/>
        </w:trPr>
        <w:tc>
          <w:tcPr>
            <w:tcW w:w="551" w:type="dxa"/>
            <w:noWrap/>
            <w:vAlign w:val="bottom"/>
            <w:hideMark/>
          </w:tcPr>
          <w:p w14:paraId="1E687EC1"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153</w:t>
            </w:r>
          </w:p>
        </w:tc>
        <w:tc>
          <w:tcPr>
            <w:tcW w:w="2320" w:type="dxa"/>
            <w:noWrap/>
            <w:vAlign w:val="bottom"/>
            <w:hideMark/>
          </w:tcPr>
          <w:p w14:paraId="29D37A59"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Tangier</w:t>
            </w:r>
          </w:p>
        </w:tc>
      </w:tr>
      <w:tr w:rsidR="004D4BAF" w:rsidRPr="00E36608" w14:paraId="26330930" w14:textId="77777777" w:rsidTr="002C771F">
        <w:trPr>
          <w:trHeight w:val="300"/>
        </w:trPr>
        <w:tc>
          <w:tcPr>
            <w:tcW w:w="551" w:type="dxa"/>
            <w:noWrap/>
            <w:vAlign w:val="bottom"/>
            <w:hideMark/>
          </w:tcPr>
          <w:p w14:paraId="4FA95F25"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154</w:t>
            </w:r>
          </w:p>
        </w:tc>
        <w:tc>
          <w:tcPr>
            <w:tcW w:w="2320" w:type="dxa"/>
            <w:noWrap/>
            <w:vAlign w:val="bottom"/>
            <w:hideMark/>
          </w:tcPr>
          <w:p w14:paraId="2FB3F7B8"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Tatamagouche</w:t>
            </w:r>
            <w:proofErr w:type="spellEnd"/>
          </w:p>
        </w:tc>
      </w:tr>
      <w:tr w:rsidR="004D4BAF" w:rsidRPr="00E36608" w14:paraId="3717377E" w14:textId="77777777" w:rsidTr="002C771F">
        <w:trPr>
          <w:trHeight w:val="300"/>
        </w:trPr>
        <w:tc>
          <w:tcPr>
            <w:tcW w:w="551" w:type="dxa"/>
            <w:noWrap/>
            <w:vAlign w:val="bottom"/>
            <w:hideMark/>
          </w:tcPr>
          <w:p w14:paraId="0EF44AE3"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155</w:t>
            </w:r>
          </w:p>
        </w:tc>
        <w:tc>
          <w:tcPr>
            <w:tcW w:w="2320" w:type="dxa"/>
            <w:noWrap/>
            <w:vAlign w:val="bottom"/>
            <w:hideMark/>
          </w:tcPr>
          <w:p w14:paraId="4CE98EC7"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Thorburn</w:t>
            </w:r>
          </w:p>
        </w:tc>
      </w:tr>
      <w:tr w:rsidR="004D4BAF" w:rsidRPr="00E36608" w14:paraId="5AFD9978" w14:textId="77777777" w:rsidTr="002C771F">
        <w:trPr>
          <w:trHeight w:val="300"/>
        </w:trPr>
        <w:tc>
          <w:tcPr>
            <w:tcW w:w="551" w:type="dxa"/>
            <w:noWrap/>
            <w:vAlign w:val="bottom"/>
            <w:hideMark/>
          </w:tcPr>
          <w:p w14:paraId="10B8B66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156</w:t>
            </w:r>
          </w:p>
        </w:tc>
        <w:tc>
          <w:tcPr>
            <w:tcW w:w="2320" w:type="dxa"/>
            <w:noWrap/>
            <w:vAlign w:val="bottom"/>
            <w:hideMark/>
          </w:tcPr>
          <w:p w14:paraId="1939D719"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Tignish</w:t>
            </w:r>
          </w:p>
        </w:tc>
      </w:tr>
      <w:tr w:rsidR="004D4BAF" w:rsidRPr="00E36608" w14:paraId="20FB87A3" w14:textId="77777777" w:rsidTr="002C771F">
        <w:trPr>
          <w:trHeight w:val="300"/>
        </w:trPr>
        <w:tc>
          <w:tcPr>
            <w:tcW w:w="551" w:type="dxa"/>
            <w:noWrap/>
            <w:vAlign w:val="bottom"/>
            <w:hideMark/>
          </w:tcPr>
          <w:p w14:paraId="4DF5840F"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157</w:t>
            </w:r>
          </w:p>
        </w:tc>
        <w:tc>
          <w:tcPr>
            <w:tcW w:w="2320" w:type="dxa"/>
            <w:noWrap/>
            <w:vAlign w:val="bottom"/>
            <w:hideMark/>
          </w:tcPr>
          <w:p w14:paraId="5ED809C4"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Truro</w:t>
            </w:r>
          </w:p>
        </w:tc>
      </w:tr>
      <w:tr w:rsidR="004D4BAF" w:rsidRPr="00E36608" w14:paraId="02C863D9" w14:textId="77777777" w:rsidTr="002C771F">
        <w:trPr>
          <w:trHeight w:val="300"/>
        </w:trPr>
        <w:tc>
          <w:tcPr>
            <w:tcW w:w="551" w:type="dxa"/>
            <w:noWrap/>
            <w:vAlign w:val="bottom"/>
            <w:hideMark/>
          </w:tcPr>
          <w:p w14:paraId="6C8F2D1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158</w:t>
            </w:r>
          </w:p>
        </w:tc>
        <w:tc>
          <w:tcPr>
            <w:tcW w:w="2320" w:type="dxa"/>
            <w:noWrap/>
            <w:vAlign w:val="bottom"/>
            <w:hideMark/>
          </w:tcPr>
          <w:p w14:paraId="4BC29484"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Tusket</w:t>
            </w:r>
            <w:proofErr w:type="spellEnd"/>
          </w:p>
        </w:tc>
      </w:tr>
      <w:tr w:rsidR="004D4BAF" w:rsidRPr="00E36608" w14:paraId="082EC24D" w14:textId="77777777" w:rsidTr="002C771F">
        <w:trPr>
          <w:trHeight w:val="300"/>
        </w:trPr>
        <w:tc>
          <w:tcPr>
            <w:tcW w:w="551" w:type="dxa"/>
            <w:noWrap/>
            <w:vAlign w:val="bottom"/>
            <w:hideMark/>
          </w:tcPr>
          <w:p w14:paraId="5CAB31C7"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159</w:t>
            </w:r>
          </w:p>
        </w:tc>
        <w:tc>
          <w:tcPr>
            <w:tcW w:w="2320" w:type="dxa"/>
            <w:noWrap/>
            <w:vAlign w:val="bottom"/>
            <w:hideMark/>
          </w:tcPr>
          <w:p w14:paraId="2EA1971B"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Tyne Valley</w:t>
            </w:r>
          </w:p>
        </w:tc>
      </w:tr>
      <w:tr w:rsidR="004D4BAF" w:rsidRPr="00E36608" w14:paraId="5EF9934D" w14:textId="77777777" w:rsidTr="002C771F">
        <w:trPr>
          <w:trHeight w:val="300"/>
        </w:trPr>
        <w:tc>
          <w:tcPr>
            <w:tcW w:w="551" w:type="dxa"/>
            <w:noWrap/>
            <w:vAlign w:val="bottom"/>
            <w:hideMark/>
          </w:tcPr>
          <w:p w14:paraId="04E0AF23"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160</w:t>
            </w:r>
          </w:p>
        </w:tc>
        <w:tc>
          <w:tcPr>
            <w:tcW w:w="2320" w:type="dxa"/>
            <w:noWrap/>
            <w:vAlign w:val="bottom"/>
            <w:hideMark/>
          </w:tcPr>
          <w:p w14:paraId="3AAB76C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Upper Musquodoboit</w:t>
            </w:r>
          </w:p>
        </w:tc>
      </w:tr>
      <w:tr w:rsidR="004D4BAF" w:rsidRPr="00E36608" w14:paraId="66F13BDA" w14:textId="77777777" w:rsidTr="002C771F">
        <w:trPr>
          <w:trHeight w:val="300"/>
        </w:trPr>
        <w:tc>
          <w:tcPr>
            <w:tcW w:w="551" w:type="dxa"/>
            <w:noWrap/>
            <w:vAlign w:val="bottom"/>
            <w:hideMark/>
          </w:tcPr>
          <w:p w14:paraId="2794E257"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161</w:t>
            </w:r>
          </w:p>
        </w:tc>
        <w:tc>
          <w:tcPr>
            <w:tcW w:w="2320" w:type="dxa"/>
            <w:noWrap/>
            <w:vAlign w:val="bottom"/>
            <w:hideMark/>
          </w:tcPr>
          <w:p w14:paraId="15BBF6A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Upper Stewiacke</w:t>
            </w:r>
          </w:p>
        </w:tc>
      </w:tr>
      <w:tr w:rsidR="004D4BAF" w:rsidRPr="00E36608" w14:paraId="3DDA8831" w14:textId="77777777" w:rsidTr="002C771F">
        <w:trPr>
          <w:trHeight w:val="300"/>
        </w:trPr>
        <w:tc>
          <w:tcPr>
            <w:tcW w:w="551" w:type="dxa"/>
            <w:noWrap/>
            <w:vAlign w:val="bottom"/>
            <w:hideMark/>
          </w:tcPr>
          <w:p w14:paraId="4F921155"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162</w:t>
            </w:r>
          </w:p>
        </w:tc>
        <w:tc>
          <w:tcPr>
            <w:tcW w:w="2320" w:type="dxa"/>
            <w:noWrap/>
            <w:vAlign w:val="bottom"/>
            <w:hideMark/>
          </w:tcPr>
          <w:p w14:paraId="31AFBC60"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Vernon River</w:t>
            </w:r>
          </w:p>
        </w:tc>
      </w:tr>
      <w:tr w:rsidR="004D4BAF" w:rsidRPr="00E36608" w14:paraId="71FFADC1" w14:textId="77777777" w:rsidTr="002C771F">
        <w:trPr>
          <w:trHeight w:val="300"/>
        </w:trPr>
        <w:tc>
          <w:tcPr>
            <w:tcW w:w="551" w:type="dxa"/>
            <w:noWrap/>
            <w:vAlign w:val="bottom"/>
            <w:hideMark/>
          </w:tcPr>
          <w:p w14:paraId="03A78710"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163</w:t>
            </w:r>
          </w:p>
        </w:tc>
        <w:tc>
          <w:tcPr>
            <w:tcW w:w="2320" w:type="dxa"/>
            <w:noWrap/>
            <w:vAlign w:val="bottom"/>
            <w:hideMark/>
          </w:tcPr>
          <w:p w14:paraId="4CF51A53"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Wallace</w:t>
            </w:r>
          </w:p>
        </w:tc>
      </w:tr>
      <w:tr w:rsidR="004D4BAF" w:rsidRPr="00E36608" w14:paraId="42C0D11C" w14:textId="77777777" w:rsidTr="002C771F">
        <w:trPr>
          <w:trHeight w:val="300"/>
        </w:trPr>
        <w:tc>
          <w:tcPr>
            <w:tcW w:w="551" w:type="dxa"/>
            <w:noWrap/>
            <w:vAlign w:val="bottom"/>
            <w:hideMark/>
          </w:tcPr>
          <w:p w14:paraId="78B9A98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164</w:t>
            </w:r>
          </w:p>
        </w:tc>
        <w:tc>
          <w:tcPr>
            <w:tcW w:w="2320" w:type="dxa"/>
            <w:noWrap/>
            <w:vAlign w:val="bottom"/>
            <w:hideMark/>
          </w:tcPr>
          <w:p w14:paraId="05A91615"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Walton</w:t>
            </w:r>
          </w:p>
        </w:tc>
      </w:tr>
      <w:tr w:rsidR="004D4BAF" w:rsidRPr="00E36608" w14:paraId="536676FB" w14:textId="77777777" w:rsidTr="002C771F">
        <w:trPr>
          <w:trHeight w:val="300"/>
        </w:trPr>
        <w:tc>
          <w:tcPr>
            <w:tcW w:w="551" w:type="dxa"/>
            <w:noWrap/>
            <w:vAlign w:val="bottom"/>
            <w:hideMark/>
          </w:tcPr>
          <w:p w14:paraId="7A2302D3"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165</w:t>
            </w:r>
          </w:p>
        </w:tc>
        <w:tc>
          <w:tcPr>
            <w:tcW w:w="2320" w:type="dxa"/>
            <w:noWrap/>
            <w:vAlign w:val="bottom"/>
            <w:hideMark/>
          </w:tcPr>
          <w:p w14:paraId="2C3048D2"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Waverley</w:t>
            </w:r>
          </w:p>
        </w:tc>
      </w:tr>
      <w:tr w:rsidR="004D4BAF" w:rsidRPr="00E36608" w14:paraId="31453DBB" w14:textId="77777777" w:rsidTr="002C771F">
        <w:trPr>
          <w:trHeight w:val="300"/>
        </w:trPr>
        <w:tc>
          <w:tcPr>
            <w:tcW w:w="551" w:type="dxa"/>
            <w:noWrap/>
            <w:vAlign w:val="bottom"/>
            <w:hideMark/>
          </w:tcPr>
          <w:p w14:paraId="1CEF5B1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166</w:t>
            </w:r>
          </w:p>
        </w:tc>
        <w:tc>
          <w:tcPr>
            <w:tcW w:w="2320" w:type="dxa"/>
            <w:noWrap/>
            <w:vAlign w:val="bottom"/>
            <w:hideMark/>
          </w:tcPr>
          <w:p w14:paraId="25866E6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Wedgeport</w:t>
            </w:r>
          </w:p>
        </w:tc>
      </w:tr>
      <w:tr w:rsidR="004D4BAF" w:rsidRPr="00E36608" w14:paraId="21CD3EFC" w14:textId="77777777" w:rsidTr="002C771F">
        <w:trPr>
          <w:trHeight w:val="300"/>
        </w:trPr>
        <w:tc>
          <w:tcPr>
            <w:tcW w:w="551" w:type="dxa"/>
            <w:noWrap/>
            <w:vAlign w:val="bottom"/>
            <w:hideMark/>
          </w:tcPr>
          <w:p w14:paraId="485DF524"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167</w:t>
            </w:r>
          </w:p>
        </w:tc>
        <w:tc>
          <w:tcPr>
            <w:tcW w:w="2320" w:type="dxa"/>
            <w:noWrap/>
            <w:vAlign w:val="bottom"/>
            <w:hideMark/>
          </w:tcPr>
          <w:p w14:paraId="5792477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Wellington</w:t>
            </w:r>
          </w:p>
        </w:tc>
      </w:tr>
      <w:tr w:rsidR="004D4BAF" w:rsidRPr="00E36608" w14:paraId="0EC702D3" w14:textId="77777777" w:rsidTr="002C771F">
        <w:trPr>
          <w:trHeight w:val="300"/>
        </w:trPr>
        <w:tc>
          <w:tcPr>
            <w:tcW w:w="551" w:type="dxa"/>
            <w:noWrap/>
            <w:vAlign w:val="bottom"/>
            <w:hideMark/>
          </w:tcPr>
          <w:p w14:paraId="59F60257"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168</w:t>
            </w:r>
          </w:p>
        </w:tc>
        <w:tc>
          <w:tcPr>
            <w:tcW w:w="2320" w:type="dxa"/>
            <w:noWrap/>
            <w:vAlign w:val="bottom"/>
            <w:hideMark/>
          </w:tcPr>
          <w:p w14:paraId="4DC4B7AB"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Wentworth</w:t>
            </w:r>
          </w:p>
        </w:tc>
      </w:tr>
      <w:tr w:rsidR="004D4BAF" w:rsidRPr="00E36608" w14:paraId="605829EA" w14:textId="77777777" w:rsidTr="002C771F">
        <w:trPr>
          <w:trHeight w:val="300"/>
        </w:trPr>
        <w:tc>
          <w:tcPr>
            <w:tcW w:w="551" w:type="dxa"/>
            <w:noWrap/>
            <w:vAlign w:val="bottom"/>
            <w:hideMark/>
          </w:tcPr>
          <w:p w14:paraId="03C41B1E"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169</w:t>
            </w:r>
          </w:p>
        </w:tc>
        <w:tc>
          <w:tcPr>
            <w:tcW w:w="2320" w:type="dxa"/>
            <w:noWrap/>
            <w:vAlign w:val="bottom"/>
            <w:hideMark/>
          </w:tcPr>
          <w:p w14:paraId="155105CC"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Weymouth</w:t>
            </w:r>
          </w:p>
        </w:tc>
      </w:tr>
      <w:tr w:rsidR="004D4BAF" w:rsidRPr="00E36608" w14:paraId="0215B0D9" w14:textId="77777777" w:rsidTr="002C771F">
        <w:trPr>
          <w:trHeight w:val="300"/>
        </w:trPr>
        <w:tc>
          <w:tcPr>
            <w:tcW w:w="551" w:type="dxa"/>
            <w:noWrap/>
            <w:vAlign w:val="bottom"/>
            <w:hideMark/>
          </w:tcPr>
          <w:p w14:paraId="314CE8CD"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170</w:t>
            </w:r>
          </w:p>
        </w:tc>
        <w:tc>
          <w:tcPr>
            <w:tcW w:w="2320" w:type="dxa"/>
            <w:noWrap/>
            <w:vAlign w:val="bottom"/>
            <w:hideMark/>
          </w:tcPr>
          <w:p w14:paraId="6E8BBE70" w14:textId="77777777" w:rsidR="004D4BAF" w:rsidRPr="00E36608" w:rsidRDefault="004D4BAF" w:rsidP="002C771F">
            <w:pPr>
              <w:rPr>
                <w:rFonts w:ascii="Aptos Narrow" w:hAnsi="Aptos Narrow"/>
                <w:color w:val="000000"/>
                <w:szCs w:val="22"/>
                <w:lang w:val="en-US"/>
              </w:rPr>
            </w:pPr>
            <w:proofErr w:type="spellStart"/>
            <w:r w:rsidRPr="00E36608">
              <w:rPr>
                <w:rFonts w:ascii="Aptos Narrow" w:hAnsi="Aptos Narrow"/>
                <w:color w:val="000000"/>
                <w:szCs w:val="22"/>
                <w:lang w:val="en-US"/>
              </w:rPr>
              <w:t>Whycocomagh</w:t>
            </w:r>
            <w:proofErr w:type="spellEnd"/>
          </w:p>
        </w:tc>
      </w:tr>
      <w:tr w:rsidR="004D4BAF" w:rsidRPr="00E36608" w14:paraId="522BAF87" w14:textId="77777777" w:rsidTr="002C771F">
        <w:trPr>
          <w:trHeight w:val="300"/>
        </w:trPr>
        <w:tc>
          <w:tcPr>
            <w:tcW w:w="551" w:type="dxa"/>
            <w:noWrap/>
            <w:vAlign w:val="bottom"/>
            <w:hideMark/>
          </w:tcPr>
          <w:p w14:paraId="152E2683"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171</w:t>
            </w:r>
          </w:p>
        </w:tc>
        <w:tc>
          <w:tcPr>
            <w:tcW w:w="2320" w:type="dxa"/>
            <w:noWrap/>
            <w:vAlign w:val="bottom"/>
            <w:hideMark/>
          </w:tcPr>
          <w:p w14:paraId="2688337B"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Windsor</w:t>
            </w:r>
          </w:p>
        </w:tc>
      </w:tr>
      <w:tr w:rsidR="004D4BAF" w:rsidRPr="00E36608" w14:paraId="7E5132C8" w14:textId="77777777" w:rsidTr="002C771F">
        <w:trPr>
          <w:trHeight w:val="300"/>
        </w:trPr>
        <w:tc>
          <w:tcPr>
            <w:tcW w:w="551" w:type="dxa"/>
            <w:noWrap/>
            <w:vAlign w:val="bottom"/>
            <w:hideMark/>
          </w:tcPr>
          <w:p w14:paraId="70F9B092"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172</w:t>
            </w:r>
          </w:p>
        </w:tc>
        <w:tc>
          <w:tcPr>
            <w:tcW w:w="2320" w:type="dxa"/>
            <w:noWrap/>
            <w:vAlign w:val="bottom"/>
            <w:hideMark/>
          </w:tcPr>
          <w:p w14:paraId="35F7CBC6"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Wolfville</w:t>
            </w:r>
          </w:p>
        </w:tc>
      </w:tr>
      <w:tr w:rsidR="004D4BAF" w:rsidRPr="00E36608" w14:paraId="1E570A87" w14:textId="77777777" w:rsidTr="002C771F">
        <w:trPr>
          <w:trHeight w:val="300"/>
        </w:trPr>
        <w:tc>
          <w:tcPr>
            <w:tcW w:w="551" w:type="dxa"/>
            <w:noWrap/>
            <w:vAlign w:val="bottom"/>
            <w:hideMark/>
          </w:tcPr>
          <w:p w14:paraId="0C162A48"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173</w:t>
            </w:r>
          </w:p>
        </w:tc>
        <w:tc>
          <w:tcPr>
            <w:tcW w:w="2320" w:type="dxa"/>
            <w:noWrap/>
            <w:vAlign w:val="bottom"/>
            <w:hideMark/>
          </w:tcPr>
          <w:p w14:paraId="4960B6F1"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Woods Harbour</w:t>
            </w:r>
          </w:p>
        </w:tc>
      </w:tr>
      <w:tr w:rsidR="004D4BAF" w:rsidRPr="00E36608" w14:paraId="69C95926" w14:textId="77777777" w:rsidTr="002C771F">
        <w:trPr>
          <w:trHeight w:val="300"/>
        </w:trPr>
        <w:tc>
          <w:tcPr>
            <w:tcW w:w="551" w:type="dxa"/>
            <w:noWrap/>
            <w:vAlign w:val="bottom"/>
            <w:hideMark/>
          </w:tcPr>
          <w:p w14:paraId="0C3BA1C1" w14:textId="77777777" w:rsidR="004D4BAF" w:rsidRPr="00E36608" w:rsidRDefault="004D4BAF" w:rsidP="002C771F">
            <w:pPr>
              <w:jc w:val="right"/>
              <w:rPr>
                <w:rFonts w:ascii="Aptos Narrow" w:hAnsi="Aptos Narrow"/>
                <w:color w:val="000000"/>
                <w:szCs w:val="22"/>
                <w:lang w:val="en-US"/>
              </w:rPr>
            </w:pPr>
            <w:r w:rsidRPr="00E36608">
              <w:rPr>
                <w:rFonts w:ascii="Aptos Narrow" w:hAnsi="Aptos Narrow"/>
                <w:color w:val="000000"/>
                <w:szCs w:val="22"/>
                <w:lang w:val="en-US"/>
              </w:rPr>
              <w:t>174</w:t>
            </w:r>
          </w:p>
        </w:tc>
        <w:tc>
          <w:tcPr>
            <w:tcW w:w="2320" w:type="dxa"/>
            <w:noWrap/>
            <w:vAlign w:val="bottom"/>
            <w:hideMark/>
          </w:tcPr>
          <w:p w14:paraId="66B9323E" w14:textId="77777777" w:rsidR="004D4BAF" w:rsidRPr="00E36608" w:rsidRDefault="004D4BAF" w:rsidP="002C771F">
            <w:pPr>
              <w:rPr>
                <w:rFonts w:ascii="Aptos Narrow" w:hAnsi="Aptos Narrow"/>
                <w:color w:val="000000"/>
                <w:szCs w:val="22"/>
                <w:lang w:val="en-US"/>
              </w:rPr>
            </w:pPr>
            <w:r w:rsidRPr="00E36608">
              <w:rPr>
                <w:rFonts w:ascii="Aptos Narrow" w:hAnsi="Aptos Narrow"/>
                <w:color w:val="000000"/>
                <w:szCs w:val="22"/>
                <w:lang w:val="en-US"/>
              </w:rPr>
              <w:t>Yarmouth</w:t>
            </w:r>
          </w:p>
        </w:tc>
      </w:tr>
    </w:tbl>
    <w:p w14:paraId="2A2EEF7F" w14:textId="4C258D59" w:rsidR="00284F0E" w:rsidRPr="00284F0E" w:rsidRDefault="00284F0E" w:rsidP="007A5315">
      <w:pPr>
        <w:sectPr w:rsidR="00284F0E" w:rsidRPr="00284F0E" w:rsidSect="007A5315">
          <w:type w:val="continuous"/>
          <w:pgSz w:w="12240" w:h="15840"/>
          <w:pgMar w:top="1440" w:right="1440" w:bottom="1440" w:left="1440" w:header="720" w:footer="720" w:gutter="0"/>
          <w:pgNumType w:start="1" w:chapStyle="9"/>
          <w:cols w:num="3" w:space="720"/>
        </w:sectPr>
      </w:pPr>
    </w:p>
    <w:p w14:paraId="33F362DC" w14:textId="77777777" w:rsidR="002B66B5" w:rsidRPr="002B66B5" w:rsidRDefault="002B66B5" w:rsidP="007D2B65"/>
    <w:p w14:paraId="5A69D5C1" w14:textId="77777777" w:rsidR="0027167E" w:rsidRPr="00B161BA" w:rsidRDefault="0027167E" w:rsidP="0027167E"/>
    <w:sectPr w:rsidR="0027167E" w:rsidRPr="00B161BA" w:rsidSect="00950133">
      <w:headerReference w:type="default" r:id="rId31"/>
      <w:footerReference w:type="default" r:id="rId32"/>
      <w:pgSz w:w="12240" w:h="15840" w:code="1"/>
      <w:pgMar w:top="289" w:right="1797" w:bottom="907" w:left="1797" w:header="187" w:footer="720"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190767E" w14:textId="77777777" w:rsidR="0054609C" w:rsidRDefault="0054609C">
      <w:r>
        <w:separator/>
      </w:r>
    </w:p>
  </w:endnote>
  <w:endnote w:type="continuationSeparator" w:id="0">
    <w:p w14:paraId="775C892D" w14:textId="77777777" w:rsidR="0054609C" w:rsidRDefault="0054609C">
      <w:r>
        <w:continuationSeparator/>
      </w:r>
    </w:p>
  </w:endnote>
  <w:endnote w:type="continuationNotice" w:id="1">
    <w:p w14:paraId="20A1BAB6" w14:textId="77777777" w:rsidR="0054609C" w:rsidRDefault="0054609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Times">
    <w:panose1 w:val="02020603050405020304"/>
    <w:charset w:val="00"/>
    <w:family w:val="roman"/>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PMingLiU">
    <w:panose1 w:val="02010601000101010101"/>
    <w:charset w:val="88"/>
    <w:family w:val="roman"/>
    <w:pitch w:val="variable"/>
    <w:sig w:usb0="A00002FF" w:usb1="28CFFCFA" w:usb2="00000016" w:usb3="00000000" w:csb0="00100001" w:csb1="00000000"/>
  </w:font>
  <w:font w:name="Calibri">
    <w:panose1 w:val="020F0502020204030204"/>
    <w:charset w:val="00"/>
    <w:family w:val="swiss"/>
    <w:pitch w:val="variable"/>
    <w:sig w:usb0="E4002EFF" w:usb1="C200247B" w:usb2="00000009" w:usb3="00000000" w:csb0="000001FF" w:csb1="00000000"/>
  </w:font>
  <w:font w:name="Aptos Narrow">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469E1D" w14:textId="77777777" w:rsidR="00A65B41" w:rsidRDefault="00A65B41">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362CA2FA" w14:textId="77777777" w:rsidR="00A65B41" w:rsidRDefault="00A65B41">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19380397"/>
      <w:docPartObj>
        <w:docPartGallery w:val="Page Numbers (Bottom of Page)"/>
        <w:docPartUnique/>
      </w:docPartObj>
    </w:sdtPr>
    <w:sdtEndPr>
      <w:rPr>
        <w:noProof/>
      </w:rPr>
    </w:sdtEndPr>
    <w:sdtContent>
      <w:p w14:paraId="08074115" w14:textId="32883162" w:rsidR="00A65B41" w:rsidRDefault="00A65B41">
        <w:pPr>
          <w:pStyle w:val="Footer"/>
          <w:jc w:val="center"/>
        </w:pPr>
        <w:r>
          <w:fldChar w:fldCharType="begin"/>
        </w:r>
        <w:r>
          <w:instrText xml:space="preserve"> PAGE   \* MERGEFORMAT </w:instrText>
        </w:r>
        <w:r>
          <w:fldChar w:fldCharType="separate"/>
        </w:r>
        <w:r w:rsidR="0020667B">
          <w:rPr>
            <w:noProof/>
          </w:rPr>
          <w:t>5</w:t>
        </w:r>
        <w:r>
          <w:rPr>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41605695"/>
      <w:docPartObj>
        <w:docPartGallery w:val="Page Numbers (Bottom of Page)"/>
        <w:docPartUnique/>
      </w:docPartObj>
    </w:sdtPr>
    <w:sdtEndPr>
      <w:rPr>
        <w:noProof/>
      </w:rPr>
    </w:sdtEndPr>
    <w:sdtContent>
      <w:p w14:paraId="3A7419A3" w14:textId="3A02D5CC" w:rsidR="00A65B41" w:rsidRDefault="00A65B41">
        <w:pPr>
          <w:pStyle w:val="Footer"/>
          <w:jc w:val="center"/>
        </w:pPr>
        <w:r>
          <w:fldChar w:fldCharType="begin"/>
        </w:r>
        <w:r>
          <w:instrText xml:space="preserve"> PAGE   \* MERGEFORMAT </w:instrText>
        </w:r>
        <w:r>
          <w:fldChar w:fldCharType="separate"/>
        </w:r>
        <w:r w:rsidR="0020667B">
          <w:rPr>
            <w:noProof/>
          </w:rPr>
          <w:t>7</w:t>
        </w:r>
        <w:r>
          <w:rPr>
            <w:noProof/>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733B3C" w14:textId="73FDF6FE" w:rsidR="00A65B41" w:rsidRDefault="00A65B41" w:rsidP="00186EAA">
    <w:pPr>
      <w:pStyle w:val="Footer"/>
      <w:ind w:left="720"/>
    </w:pPr>
  </w:p>
  <w:sdt>
    <w:sdtPr>
      <w:id w:val="159975876"/>
      <w:docPartObj>
        <w:docPartGallery w:val="Page Numbers (Bottom of Page)"/>
        <w:docPartUnique/>
      </w:docPartObj>
    </w:sdtPr>
    <w:sdtEndPr>
      <w:rPr>
        <w:noProof/>
      </w:rPr>
    </w:sdtEndPr>
    <w:sdtContent>
      <w:p w14:paraId="7863EA9B" w14:textId="645AAD0E" w:rsidR="00A65B41" w:rsidRDefault="00A65B41" w:rsidP="00AB0EDB">
        <w:pPr>
          <w:pStyle w:val="Footer"/>
          <w:jc w:val="center"/>
        </w:pPr>
        <w:r>
          <w:t>A-</w:t>
        </w:r>
        <w:r>
          <w:fldChar w:fldCharType="begin"/>
        </w:r>
        <w:r>
          <w:instrText xml:space="preserve"> PAGE   \* MERGEFORMAT </w:instrText>
        </w:r>
        <w:r>
          <w:fldChar w:fldCharType="separate"/>
        </w:r>
        <w:r w:rsidR="0020667B">
          <w:rPr>
            <w:noProof/>
          </w:rPr>
          <w:t>5</w:t>
        </w:r>
        <w:r>
          <w:rPr>
            <w:noProof/>
          </w:rPr>
          <w:fldChar w:fldCharType="end"/>
        </w:r>
      </w:p>
    </w:sdtContent>
  </w:sdt>
  <w:p w14:paraId="70F961F6" w14:textId="77777777" w:rsidR="00A65B41" w:rsidRDefault="00A65B41" w:rsidP="007D2B65">
    <w:pPr>
      <w:pStyle w:val="Footer"/>
      <w:ind w:left="72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06659728"/>
      <w:docPartObj>
        <w:docPartGallery w:val="Page Numbers (Bottom of Page)"/>
        <w:docPartUnique/>
      </w:docPartObj>
    </w:sdtPr>
    <w:sdtEndPr>
      <w:rPr>
        <w:noProof/>
      </w:rPr>
    </w:sdtEndPr>
    <w:sdtContent>
      <w:p w14:paraId="29FD989F" w14:textId="0E96765A" w:rsidR="00A65B41" w:rsidRDefault="00A65B41" w:rsidP="004309E8">
        <w:pPr>
          <w:pStyle w:val="Footer"/>
          <w:jc w:val="center"/>
        </w:pPr>
        <w:r>
          <w:t>B-</w:t>
        </w:r>
        <w:r>
          <w:fldChar w:fldCharType="begin"/>
        </w:r>
        <w:r>
          <w:instrText xml:space="preserve"> PAGE   \* MERGEFORMAT </w:instrText>
        </w:r>
        <w:r>
          <w:fldChar w:fldCharType="separate"/>
        </w:r>
        <w:r w:rsidR="0020667B">
          <w:rPr>
            <w:noProof/>
          </w:rPr>
          <w:t>2</w:t>
        </w:r>
        <w:r>
          <w:rPr>
            <w:noProof/>
          </w:rPr>
          <w:fldChar w:fldCharType="end"/>
        </w:r>
      </w:p>
    </w:sdtContent>
  </w:sdt>
  <w:p w14:paraId="7901E9E1" w14:textId="76F556F8" w:rsidR="00A65B41" w:rsidRDefault="00A65B41">
    <w:pPr>
      <w:pStyle w:val="Footer"/>
      <w:jc w:val="center"/>
    </w:pPr>
  </w:p>
  <w:p w14:paraId="45676BC9" w14:textId="77777777" w:rsidR="002254FF" w:rsidRDefault="002254FF"/>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7196515"/>
      <w:docPartObj>
        <w:docPartGallery w:val="Page Numbers (Bottom of Page)"/>
        <w:docPartUnique/>
      </w:docPartObj>
    </w:sdtPr>
    <w:sdtEndPr>
      <w:rPr>
        <w:noProof/>
      </w:rPr>
    </w:sdtEndPr>
    <w:sdtContent>
      <w:p w14:paraId="4846F19D" w14:textId="64E540C7" w:rsidR="00A65B41" w:rsidRDefault="00A65B41" w:rsidP="00454158">
        <w:pPr>
          <w:pStyle w:val="Footer"/>
          <w:jc w:val="center"/>
        </w:pPr>
        <w:r>
          <w:t>C-</w:t>
        </w:r>
        <w:r>
          <w:fldChar w:fldCharType="begin"/>
        </w:r>
        <w:r>
          <w:instrText xml:space="preserve"> PAGE   \* MERGEFORMAT </w:instrText>
        </w:r>
        <w:r>
          <w:fldChar w:fldCharType="separate"/>
        </w:r>
        <w:r w:rsidR="0020667B">
          <w:rPr>
            <w:noProof/>
          </w:rPr>
          <w:t>10</w:t>
        </w:r>
        <w:r>
          <w:rPr>
            <w:noProof/>
          </w:rPr>
          <w:fldChar w:fldCharType="end"/>
        </w:r>
      </w:p>
    </w:sdtContent>
  </w:sdt>
  <w:p w14:paraId="5692F4EA" w14:textId="6180AD3A" w:rsidR="00A65B41" w:rsidRDefault="00A65B41" w:rsidP="00985B09">
    <w:pPr>
      <w:pStyle w:val="Footer"/>
    </w:pPr>
  </w:p>
  <w:p w14:paraId="5ECA88A0" w14:textId="3DA35DFB" w:rsidR="00A65B41" w:rsidRPr="00623A4A" w:rsidRDefault="00A65B41" w:rsidP="0005569D">
    <w:pPr>
      <w:pStyle w:val="Footer"/>
      <w:rPr>
        <w:b/>
      </w:rPr>
    </w:pPr>
  </w:p>
  <w:p w14:paraId="52E21E6E" w14:textId="77777777" w:rsidR="00A65B41" w:rsidRDefault="00A65B41"/>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27CED1C" w14:textId="77777777" w:rsidR="0054609C" w:rsidRDefault="0054609C">
      <w:r>
        <w:separator/>
      </w:r>
    </w:p>
  </w:footnote>
  <w:footnote w:type="continuationSeparator" w:id="0">
    <w:p w14:paraId="05EB45BF" w14:textId="77777777" w:rsidR="0054609C" w:rsidRDefault="0054609C">
      <w:r>
        <w:continuationSeparator/>
      </w:r>
    </w:p>
  </w:footnote>
  <w:footnote w:type="continuationNotice" w:id="1">
    <w:p w14:paraId="6D1E116E" w14:textId="77777777" w:rsidR="0054609C" w:rsidRDefault="0054609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E407B6" w14:textId="77777777" w:rsidR="00A65B41" w:rsidRPr="00AC3D02" w:rsidRDefault="00A65B41" w:rsidP="00021EA3">
    <w:pPr>
      <w:widowControl w:val="0"/>
      <w:tabs>
        <w:tab w:val="center" w:pos="4680"/>
      </w:tabs>
      <w:rPr>
        <w:rFonts w:cs="Arial"/>
        <w:b/>
        <w:smallCaps/>
        <w:sz w:val="14"/>
        <w:u w:val="single"/>
      </w:rPr>
    </w:pPr>
    <w:r w:rsidRPr="00AC3D02">
      <w:rPr>
        <w:rFonts w:cs="Arial"/>
        <w:b/>
        <w:smallCaps/>
        <w:sz w:val="14"/>
        <w:u w:val="single"/>
      </w:rPr>
      <w:fldChar w:fldCharType="begin"/>
    </w:r>
    <w:r w:rsidRPr="00AC3D02">
      <w:rPr>
        <w:rFonts w:cs="Arial"/>
        <w:b/>
        <w:smallCaps/>
        <w:sz w:val="14"/>
        <w:u w:val="single"/>
      </w:rPr>
      <w:instrText xml:space="preserve">  </w:instrText>
    </w:r>
    <w:r w:rsidRPr="00AC3D02">
      <w:rPr>
        <w:rFonts w:cs="Arial"/>
        <w:b/>
        <w:smallCaps/>
        <w:sz w:val="14"/>
        <w:u w:val="single"/>
      </w:rPr>
      <w:fldChar w:fldCharType="end"/>
    </w:r>
    <w:r w:rsidRPr="00AC3D02">
      <w:rPr>
        <w:rFonts w:cs="Arial"/>
        <w:b/>
        <w:smallCaps/>
        <w:sz w:val="14"/>
        <w:u w:val="single"/>
      </w:rPr>
      <w:fldChar w:fldCharType="begin"/>
    </w:r>
    <w:r w:rsidRPr="00AC3D02">
      <w:rPr>
        <w:rFonts w:cs="Arial"/>
        <w:b/>
        <w:smallCaps/>
        <w:sz w:val="14"/>
        <w:u w:val="single"/>
      </w:rPr>
      <w:instrText xml:space="preserve">  </w:instrText>
    </w:r>
    <w:r w:rsidRPr="00AC3D02">
      <w:rPr>
        <w:rFonts w:cs="Arial"/>
        <w:b/>
        <w:smallCaps/>
        <w:sz w:val="14"/>
        <w:u w:val="single"/>
      </w:rPr>
      <w:fldChar w:fldCharType="end"/>
    </w:r>
  </w:p>
  <w:bookmarkStart w:id="3" w:name="_Hlk50019727"/>
  <w:bookmarkStart w:id="4" w:name="_Hlk50019728"/>
  <w:p w14:paraId="1D08BF1D" w14:textId="47E66433" w:rsidR="00A65B41" w:rsidRPr="000E104E" w:rsidRDefault="00A65B41" w:rsidP="00181499">
    <w:pPr>
      <w:widowControl w:val="0"/>
      <w:tabs>
        <w:tab w:val="right" w:pos="9498"/>
        <w:tab w:val="right" w:pos="13750"/>
      </w:tabs>
      <w:rPr>
        <w:rFonts w:cs="Arial"/>
        <w:bCs/>
        <w:smallCaps/>
        <w:sz w:val="14"/>
        <w:u w:val="single"/>
      </w:rPr>
    </w:pPr>
    <w:r w:rsidRPr="00AC3D02">
      <w:rPr>
        <w:rFonts w:cs="Arial"/>
        <w:bCs/>
        <w:smallCaps/>
        <w:sz w:val="14"/>
        <w:u w:val="single"/>
      </w:rPr>
      <w:fldChar w:fldCharType="begin"/>
    </w:r>
    <w:r w:rsidRPr="00AC3D02">
      <w:rPr>
        <w:rFonts w:cs="Arial"/>
        <w:bCs/>
        <w:smallCaps/>
        <w:sz w:val="14"/>
        <w:u w:val="single"/>
      </w:rPr>
      <w:instrText xml:space="preserve"> REF Title \h  \* MERGEFORMAT </w:instrText>
    </w:r>
    <w:r w:rsidRPr="00AC3D02">
      <w:rPr>
        <w:rFonts w:cs="Arial"/>
        <w:bCs/>
        <w:smallCaps/>
        <w:sz w:val="14"/>
        <w:u w:val="single"/>
      </w:rPr>
    </w:r>
    <w:r w:rsidRPr="00AC3D02">
      <w:rPr>
        <w:rFonts w:cs="Arial"/>
        <w:bCs/>
        <w:smallCaps/>
        <w:sz w:val="14"/>
        <w:u w:val="single"/>
      </w:rPr>
      <w:fldChar w:fldCharType="separate"/>
    </w:r>
    <w:r w:rsidRPr="00AC3D02">
      <w:rPr>
        <w:rFonts w:cs="Arial"/>
        <w:bCs/>
        <w:smallCaps/>
        <w:sz w:val="14"/>
        <w:u w:val="single"/>
      </w:rPr>
      <w:t xml:space="preserve">NPA </w:t>
    </w:r>
    <w:r w:rsidR="00F85589">
      <w:rPr>
        <w:rFonts w:cs="Arial"/>
        <w:bCs/>
        <w:smallCaps/>
        <w:sz w:val="14"/>
        <w:u w:val="single"/>
      </w:rPr>
      <w:t>782/902</w:t>
    </w:r>
    <w:r w:rsidRPr="00AC3D02">
      <w:rPr>
        <w:rFonts w:cs="Arial"/>
        <w:bCs/>
        <w:smallCaps/>
        <w:sz w:val="14"/>
        <w:u w:val="single"/>
      </w:rPr>
      <w:t xml:space="preserve"> Planning Document (PD)</w:t>
    </w:r>
    <w:r w:rsidRPr="00AC3D02">
      <w:rPr>
        <w:rFonts w:cs="Arial"/>
        <w:bCs/>
        <w:smallCaps/>
        <w:sz w:val="14"/>
        <w:u w:val="single"/>
      </w:rPr>
      <w:fldChar w:fldCharType="end"/>
    </w:r>
    <w:r w:rsidRPr="00AC3D02">
      <w:rPr>
        <w:rFonts w:cs="Arial"/>
        <w:bCs/>
        <w:smallCaps/>
        <w:sz w:val="14"/>
        <w:u w:val="single"/>
      </w:rPr>
      <w:tab/>
    </w:r>
    <w:r w:rsidRPr="00AC3D02">
      <w:rPr>
        <w:rFonts w:cs="Arial"/>
        <w:bCs/>
        <w:smallCaps/>
        <w:sz w:val="14"/>
        <w:u w:val="single"/>
      </w:rPr>
      <w:fldChar w:fldCharType="begin"/>
    </w:r>
    <w:r w:rsidRPr="00AC3D02">
      <w:rPr>
        <w:rFonts w:cs="Arial"/>
        <w:bCs/>
        <w:smallCaps/>
        <w:sz w:val="14"/>
        <w:u w:val="single"/>
      </w:rPr>
      <w:instrText xml:space="preserve"> REF DATE \h  \* MERGEFORMAT </w:instrText>
    </w:r>
    <w:r w:rsidRPr="00AC3D02">
      <w:rPr>
        <w:rFonts w:cs="Arial"/>
        <w:bCs/>
        <w:smallCaps/>
        <w:sz w:val="14"/>
        <w:u w:val="single"/>
      </w:rPr>
    </w:r>
    <w:r w:rsidRPr="00AC3D02">
      <w:rPr>
        <w:rFonts w:cs="Arial"/>
        <w:bCs/>
        <w:smallCaps/>
        <w:sz w:val="14"/>
        <w:u w:val="single"/>
      </w:rPr>
      <w:fldChar w:fldCharType="separate"/>
    </w:r>
    <w:r w:rsidR="000D1DD8" w:rsidRPr="000D1DD8">
      <w:rPr>
        <w:rFonts w:cs="Arial"/>
        <w:bCs/>
        <w:smallCaps/>
        <w:sz w:val="14"/>
        <w:u w:val="single"/>
      </w:rPr>
      <w:t>Version 1.0 – 28 August 2025</w:t>
    </w:r>
    <w:r w:rsidRPr="00AC3D02">
      <w:rPr>
        <w:rFonts w:cs="Arial"/>
        <w:bCs/>
        <w:smallCaps/>
        <w:sz w:val="14"/>
        <w:u w:val="single"/>
      </w:rPr>
      <w:fldChar w:fldCharType="end"/>
    </w:r>
  </w:p>
  <w:bookmarkEnd w:id="3"/>
  <w:bookmarkEnd w:id="4"/>
  <w:p w14:paraId="739887E2" w14:textId="77777777" w:rsidR="00A65B41" w:rsidRPr="007D2B65" w:rsidRDefault="00A65B41" w:rsidP="0092246B">
    <w:pPr>
      <w:widowControl w:val="0"/>
      <w:tabs>
        <w:tab w:val="right" w:pos="9270"/>
        <w:tab w:val="right" w:pos="9360"/>
        <w:tab w:val="right" w:pos="13750"/>
      </w:tabs>
      <w:rPr>
        <w:rFonts w:cs="Arial"/>
        <w:b/>
        <w:smallCaps/>
        <w:sz w:val="14"/>
        <w:u w:val="single"/>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A4CB71" w14:textId="305D9E4C" w:rsidR="00A65B41" w:rsidRPr="007D2B65" w:rsidRDefault="00A65B41" w:rsidP="007D2B65">
    <w:pPr>
      <w:widowControl w:val="0"/>
      <w:tabs>
        <w:tab w:val="right" w:pos="9498"/>
        <w:tab w:val="right" w:pos="13750"/>
      </w:tabs>
      <w:ind w:right="-138"/>
      <w:rPr>
        <w:rFonts w:cs="Arial"/>
        <w:bCs/>
        <w:smallCaps/>
        <w:sz w:val="14"/>
        <w:u w:val="single"/>
      </w:rPr>
    </w:pPr>
    <w:r w:rsidRPr="007D2B65">
      <w:rPr>
        <w:rFonts w:cs="Arial"/>
        <w:bCs/>
        <w:smallCaps/>
        <w:sz w:val="14"/>
        <w:u w:val="single"/>
      </w:rPr>
      <w:fldChar w:fldCharType="begin"/>
    </w:r>
    <w:r w:rsidRPr="007D2B65">
      <w:rPr>
        <w:rFonts w:cs="Arial"/>
        <w:bCs/>
        <w:smallCaps/>
        <w:sz w:val="14"/>
        <w:u w:val="single"/>
      </w:rPr>
      <w:instrText xml:space="preserve"> REF Title \h  \* MERGEFORMAT </w:instrText>
    </w:r>
    <w:r w:rsidRPr="007D2B65">
      <w:rPr>
        <w:rFonts w:cs="Arial"/>
        <w:bCs/>
        <w:smallCaps/>
        <w:sz w:val="14"/>
        <w:u w:val="single"/>
      </w:rPr>
    </w:r>
    <w:r w:rsidRPr="007D2B65">
      <w:rPr>
        <w:rFonts w:cs="Arial"/>
        <w:bCs/>
        <w:smallCaps/>
        <w:sz w:val="14"/>
        <w:u w:val="single"/>
      </w:rPr>
      <w:fldChar w:fldCharType="separate"/>
    </w:r>
    <w:r w:rsidRPr="007D2B65">
      <w:rPr>
        <w:rFonts w:cs="Arial"/>
        <w:bCs/>
        <w:smallCaps/>
        <w:sz w:val="14"/>
        <w:u w:val="single"/>
      </w:rPr>
      <w:t xml:space="preserve">NPA </w:t>
    </w:r>
    <w:r w:rsidR="008A446A">
      <w:rPr>
        <w:rFonts w:cs="Arial"/>
        <w:bCs/>
        <w:smallCaps/>
        <w:sz w:val="14"/>
        <w:u w:val="single"/>
      </w:rPr>
      <w:t>782/902</w:t>
    </w:r>
    <w:r w:rsidRPr="007D2B65">
      <w:rPr>
        <w:rFonts w:cs="Arial"/>
        <w:bCs/>
        <w:smallCaps/>
        <w:sz w:val="14"/>
        <w:u w:val="single"/>
      </w:rPr>
      <w:t xml:space="preserve"> </w:t>
    </w:r>
    <w:r>
      <w:rPr>
        <w:rFonts w:cs="Arial"/>
        <w:bCs/>
        <w:smallCaps/>
        <w:sz w:val="14"/>
        <w:u w:val="single"/>
      </w:rPr>
      <w:t>Planning Document</w:t>
    </w:r>
    <w:r w:rsidRPr="007D2B65">
      <w:rPr>
        <w:rFonts w:cs="Arial"/>
        <w:bCs/>
        <w:smallCaps/>
        <w:sz w:val="14"/>
        <w:u w:val="single"/>
      </w:rPr>
      <w:t xml:space="preserve"> (P</w:t>
    </w:r>
    <w:r>
      <w:rPr>
        <w:rFonts w:cs="Arial"/>
        <w:bCs/>
        <w:smallCaps/>
        <w:sz w:val="14"/>
        <w:u w:val="single"/>
      </w:rPr>
      <w:t>D</w:t>
    </w:r>
    <w:r w:rsidRPr="007D2B65">
      <w:rPr>
        <w:rFonts w:cs="Arial"/>
        <w:bCs/>
        <w:smallCaps/>
        <w:sz w:val="14"/>
        <w:u w:val="single"/>
      </w:rPr>
      <w:t>)</w:t>
    </w:r>
    <w:r w:rsidRPr="007D2B65">
      <w:rPr>
        <w:rFonts w:cs="Arial"/>
        <w:bCs/>
        <w:smallCaps/>
        <w:sz w:val="14"/>
        <w:u w:val="single"/>
      </w:rPr>
      <w:fldChar w:fldCharType="end"/>
    </w:r>
    <w:r w:rsidRPr="007D2B65">
      <w:rPr>
        <w:rFonts w:cs="Arial"/>
        <w:bCs/>
        <w:smallCaps/>
        <w:sz w:val="14"/>
        <w:u w:val="single"/>
      </w:rPr>
      <w:tab/>
    </w:r>
    <w:r w:rsidRPr="007D2B65">
      <w:rPr>
        <w:rFonts w:cs="Arial"/>
        <w:bCs/>
        <w:smallCaps/>
        <w:sz w:val="14"/>
        <w:u w:val="single"/>
      </w:rPr>
      <w:tab/>
    </w:r>
    <w:r w:rsidRPr="007D2B65">
      <w:rPr>
        <w:rFonts w:cs="Arial"/>
        <w:bCs/>
        <w:smallCaps/>
        <w:sz w:val="14"/>
        <w:u w:val="single"/>
      </w:rPr>
      <w:fldChar w:fldCharType="begin"/>
    </w:r>
    <w:r w:rsidRPr="007D2B65">
      <w:rPr>
        <w:rFonts w:cs="Arial"/>
        <w:bCs/>
        <w:smallCaps/>
        <w:sz w:val="14"/>
        <w:u w:val="single"/>
      </w:rPr>
      <w:instrText xml:space="preserve"> REF DATE \h  \* MERGEFORMAT </w:instrText>
    </w:r>
    <w:r w:rsidRPr="007D2B65">
      <w:rPr>
        <w:rFonts w:cs="Arial"/>
        <w:bCs/>
        <w:smallCaps/>
        <w:sz w:val="14"/>
        <w:u w:val="single"/>
      </w:rPr>
    </w:r>
    <w:r w:rsidRPr="007D2B65">
      <w:rPr>
        <w:rFonts w:cs="Arial"/>
        <w:bCs/>
        <w:smallCaps/>
        <w:sz w:val="14"/>
        <w:u w:val="single"/>
      </w:rPr>
      <w:fldChar w:fldCharType="separate"/>
    </w:r>
    <w:r w:rsidRPr="007D2B65">
      <w:rPr>
        <w:rFonts w:cs="Arial"/>
        <w:bCs/>
        <w:smallCaps/>
        <w:sz w:val="14"/>
        <w:u w:val="single"/>
      </w:rPr>
      <w:t>Version</w:t>
    </w:r>
    <w:r>
      <w:rPr>
        <w:rFonts w:cs="Arial"/>
        <w:bCs/>
        <w:smallCaps/>
        <w:sz w:val="14"/>
        <w:u w:val="single"/>
      </w:rPr>
      <w:t xml:space="preserve"> 1</w:t>
    </w:r>
    <w:r w:rsidRPr="007D2B65">
      <w:rPr>
        <w:rFonts w:cs="Arial"/>
        <w:bCs/>
        <w:smallCaps/>
        <w:sz w:val="14"/>
        <w:u w:val="single"/>
      </w:rPr>
      <w:t xml:space="preserve">.0 – </w:t>
    </w:r>
    <w:r w:rsidR="008A446A">
      <w:rPr>
        <w:rFonts w:cs="Arial"/>
        <w:bCs/>
        <w:smallCaps/>
        <w:sz w:val="14"/>
        <w:u w:val="single"/>
      </w:rPr>
      <w:t>xx August</w:t>
    </w:r>
    <w:r w:rsidR="003B2E6C">
      <w:rPr>
        <w:rFonts w:cs="Arial"/>
        <w:bCs/>
        <w:smallCaps/>
        <w:sz w:val="14"/>
        <w:u w:val="single"/>
      </w:rPr>
      <w:t xml:space="preserve"> </w:t>
    </w:r>
    <w:r w:rsidRPr="007D2B65">
      <w:rPr>
        <w:rFonts w:cs="Arial"/>
        <w:bCs/>
        <w:smallCaps/>
        <w:sz w:val="14"/>
        <w:u w:val="single"/>
      </w:rPr>
      <w:t xml:space="preserve"> 202</w:t>
    </w:r>
    <w:r w:rsidR="00936276">
      <w:rPr>
        <w:rFonts w:cs="Arial"/>
        <w:bCs/>
        <w:smallCaps/>
        <w:sz w:val="14"/>
        <w:u w:val="single"/>
      </w:rPr>
      <w:t>5</w:t>
    </w:r>
    <w:r w:rsidRPr="007D2B65">
      <w:rPr>
        <w:rFonts w:cs="Arial"/>
        <w:bCs/>
        <w:smallCaps/>
        <w:sz w:val="14"/>
        <w:u w:val="single"/>
      </w:rPr>
      <w:fldChar w:fldCharType="end"/>
    </w:r>
  </w:p>
  <w:p w14:paraId="793BF464" w14:textId="77777777" w:rsidR="00A65B41" w:rsidRPr="007309D5" w:rsidRDefault="00A65B41" w:rsidP="007337C3">
    <w:pPr>
      <w:widowControl w:val="0"/>
      <w:tabs>
        <w:tab w:val="right" w:pos="9270"/>
        <w:tab w:val="right" w:pos="9360"/>
        <w:tab w:val="right" w:pos="13750"/>
      </w:tabs>
      <w:rPr>
        <w:rFonts w:cs="Arial"/>
        <w:bCs/>
        <w:smallCaps/>
        <w:sz w:val="14"/>
        <w:u w:val="single"/>
      </w:rPr>
    </w:pPr>
  </w:p>
  <w:p w14:paraId="594A42B6" w14:textId="56349AB1" w:rsidR="00A65B41" w:rsidRPr="00D83778" w:rsidRDefault="00A65B41" w:rsidP="007D2B65">
    <w:pPr>
      <w:widowControl w:val="0"/>
      <w:tabs>
        <w:tab w:val="left" w:pos="2539"/>
      </w:tabs>
      <w:jc w:val="center"/>
      <w:rPr>
        <w:rFonts w:cs="Arial"/>
        <w:b/>
        <w:smallCaps/>
        <w:sz w:val="14"/>
      </w:rPr>
    </w:pPr>
    <w:r w:rsidRPr="00D83778">
      <w:rPr>
        <w:rFonts w:cs="Arial"/>
        <w:b/>
        <w:smallCaps/>
        <w:sz w:val="14"/>
      </w:rPr>
      <w:fldChar w:fldCharType="begin"/>
    </w:r>
    <w:r w:rsidRPr="00D83778">
      <w:rPr>
        <w:rFonts w:cs="Arial"/>
        <w:b/>
        <w:smallCaps/>
        <w:sz w:val="14"/>
      </w:rPr>
      <w:instrText xml:space="preserve">  </w:instrText>
    </w:r>
    <w:r w:rsidRPr="00D83778">
      <w:rPr>
        <w:rFonts w:cs="Arial"/>
        <w:b/>
        <w:smallCaps/>
        <w:sz w:val="14"/>
      </w:rPr>
      <w:fldChar w:fldCharType="end"/>
    </w:r>
    <w:r w:rsidRPr="00D83778">
      <w:rPr>
        <w:rFonts w:cs="Arial"/>
        <w:b/>
        <w:smallCaps/>
        <w:sz w:val="14"/>
      </w:rPr>
      <w:fldChar w:fldCharType="begin"/>
    </w:r>
    <w:r w:rsidRPr="00D83778">
      <w:rPr>
        <w:rFonts w:cs="Arial"/>
        <w:b/>
        <w:smallCaps/>
        <w:sz w:val="14"/>
      </w:rPr>
      <w:instrText xml:space="preserve">  </w:instrText>
    </w:r>
    <w:r w:rsidRPr="00D83778">
      <w:rPr>
        <w:rFonts w:cs="Arial"/>
        <w:b/>
        <w:smallCaps/>
        <w:sz w:val="14"/>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11F168" w14:textId="62EF14B9" w:rsidR="00A65B41" w:rsidRPr="007D2B65" w:rsidRDefault="00A65B41" w:rsidP="009B05E9">
    <w:pPr>
      <w:widowControl w:val="0"/>
      <w:tabs>
        <w:tab w:val="right" w:pos="9498"/>
        <w:tab w:val="right" w:pos="13750"/>
      </w:tabs>
      <w:rPr>
        <w:rFonts w:cs="Arial"/>
        <w:bCs/>
        <w:smallCaps/>
        <w:sz w:val="14"/>
        <w:u w:val="single"/>
      </w:rPr>
    </w:pPr>
    <w:r w:rsidRPr="007D2B65">
      <w:rPr>
        <w:rFonts w:cs="Arial"/>
        <w:bCs/>
        <w:smallCaps/>
        <w:sz w:val="14"/>
        <w:u w:val="single"/>
      </w:rPr>
      <w:fldChar w:fldCharType="begin"/>
    </w:r>
    <w:r w:rsidRPr="007D2B65">
      <w:rPr>
        <w:rFonts w:cs="Arial"/>
        <w:bCs/>
        <w:smallCaps/>
        <w:sz w:val="14"/>
        <w:u w:val="single"/>
      </w:rPr>
      <w:instrText xml:space="preserve"> REF Title \h  \* MERGEFORMAT </w:instrText>
    </w:r>
    <w:r w:rsidRPr="007D2B65">
      <w:rPr>
        <w:rFonts w:cs="Arial"/>
        <w:bCs/>
        <w:smallCaps/>
        <w:sz w:val="14"/>
        <w:u w:val="single"/>
      </w:rPr>
    </w:r>
    <w:r w:rsidRPr="007D2B65">
      <w:rPr>
        <w:rFonts w:cs="Arial"/>
        <w:bCs/>
        <w:smallCaps/>
        <w:sz w:val="14"/>
        <w:u w:val="single"/>
      </w:rPr>
      <w:fldChar w:fldCharType="separate"/>
    </w:r>
    <w:r w:rsidRPr="006355B9">
      <w:rPr>
        <w:rFonts w:cs="Arial"/>
        <w:bCs/>
        <w:smallCaps/>
        <w:sz w:val="14"/>
        <w:u w:val="single"/>
      </w:rPr>
      <w:t xml:space="preserve">NPA </w:t>
    </w:r>
    <w:r w:rsidR="00ED5979">
      <w:rPr>
        <w:rFonts w:cs="Arial"/>
        <w:bCs/>
        <w:smallCaps/>
        <w:sz w:val="14"/>
        <w:u w:val="single"/>
      </w:rPr>
      <w:t>782/902</w:t>
    </w:r>
    <w:r w:rsidRPr="006355B9">
      <w:rPr>
        <w:rFonts w:cs="Arial"/>
        <w:bCs/>
        <w:smallCaps/>
        <w:sz w:val="14"/>
        <w:u w:val="single"/>
      </w:rPr>
      <w:t xml:space="preserve"> Planning Document (PD)</w:t>
    </w:r>
    <w:r w:rsidRPr="007D2B65">
      <w:rPr>
        <w:rFonts w:cs="Arial"/>
        <w:bCs/>
        <w:smallCaps/>
        <w:sz w:val="14"/>
        <w:u w:val="single"/>
      </w:rPr>
      <w:fldChar w:fldCharType="end"/>
    </w:r>
    <w:r w:rsidRPr="007D2B65">
      <w:rPr>
        <w:rFonts w:cs="Arial"/>
        <w:bCs/>
        <w:smallCaps/>
        <w:sz w:val="14"/>
        <w:u w:val="single"/>
      </w:rPr>
      <w:tab/>
    </w:r>
    <w:r w:rsidRPr="00251943">
      <w:rPr>
        <w:rFonts w:cs="Arial"/>
        <w:bCs/>
        <w:smallCaps/>
        <w:sz w:val="14"/>
        <w:u w:val="single"/>
      </w:rPr>
      <w:fldChar w:fldCharType="begin"/>
    </w:r>
    <w:r w:rsidRPr="00251943">
      <w:rPr>
        <w:rFonts w:cs="Arial"/>
        <w:bCs/>
        <w:smallCaps/>
        <w:sz w:val="14"/>
        <w:u w:val="single"/>
      </w:rPr>
      <w:instrText xml:space="preserve"> REF DATE \h  \* MERGEFORMAT </w:instrText>
    </w:r>
    <w:r w:rsidRPr="00251943">
      <w:rPr>
        <w:rFonts w:cs="Arial"/>
        <w:bCs/>
        <w:smallCaps/>
        <w:sz w:val="14"/>
        <w:u w:val="single"/>
      </w:rPr>
    </w:r>
    <w:r w:rsidRPr="00251943">
      <w:rPr>
        <w:rFonts w:cs="Arial"/>
        <w:bCs/>
        <w:smallCaps/>
        <w:sz w:val="14"/>
        <w:u w:val="single"/>
      </w:rPr>
      <w:fldChar w:fldCharType="separate"/>
    </w:r>
    <w:r w:rsidRPr="00251943">
      <w:rPr>
        <w:rFonts w:cs="Arial"/>
        <w:bCs/>
        <w:smallCaps/>
        <w:sz w:val="14"/>
        <w:u w:val="single"/>
      </w:rPr>
      <w:t xml:space="preserve">Version 1.0 – </w:t>
    </w:r>
    <w:r w:rsidR="00ED5979">
      <w:rPr>
        <w:rFonts w:cs="Arial"/>
        <w:bCs/>
        <w:smallCaps/>
        <w:sz w:val="14"/>
        <w:u w:val="single"/>
      </w:rPr>
      <w:t>xx August</w:t>
    </w:r>
    <w:r w:rsidR="00251943" w:rsidRPr="00251943">
      <w:rPr>
        <w:rFonts w:cs="Arial"/>
        <w:bCs/>
        <w:smallCaps/>
        <w:sz w:val="14"/>
        <w:u w:val="single"/>
      </w:rPr>
      <w:t xml:space="preserve"> 2025</w:t>
    </w:r>
    <w:r w:rsidRPr="00251943">
      <w:rPr>
        <w:rFonts w:cs="Arial"/>
        <w:bCs/>
        <w:smallCaps/>
        <w:sz w:val="14"/>
        <w:u w:val="single"/>
      </w:rP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87333F" w14:textId="2AA0303F" w:rsidR="00A65B41" w:rsidRDefault="00A65B41" w:rsidP="00583543">
    <w:pPr>
      <w:widowControl w:val="0"/>
      <w:tabs>
        <w:tab w:val="center" w:pos="4680"/>
      </w:tabs>
      <w:rPr>
        <w:b/>
        <w:smallCaps/>
        <w:sz w:val="14"/>
      </w:rPr>
    </w:pPr>
    <w:r>
      <w:rPr>
        <w:b/>
        <w:smallCaps/>
        <w:sz w:val="14"/>
      </w:rPr>
      <w:fldChar w:fldCharType="begin"/>
    </w:r>
    <w:r>
      <w:rPr>
        <w:b/>
        <w:smallCaps/>
        <w:sz w:val="14"/>
      </w:rPr>
      <w:instrText xml:space="preserve">  </w:instrText>
    </w:r>
    <w:r>
      <w:rPr>
        <w:b/>
        <w:smallCaps/>
        <w:sz w:val="14"/>
      </w:rPr>
      <w:fldChar w:fldCharType="end"/>
    </w:r>
    <w:r>
      <w:rPr>
        <w:b/>
        <w:smallCaps/>
        <w:sz w:val="14"/>
      </w:rPr>
      <w:fldChar w:fldCharType="begin"/>
    </w:r>
    <w:r>
      <w:rPr>
        <w:b/>
        <w:smallCaps/>
        <w:sz w:val="14"/>
      </w:rPr>
      <w:instrText xml:space="preserve">  </w:instrText>
    </w:r>
    <w:r>
      <w:rPr>
        <w:b/>
        <w:smallCaps/>
        <w:sz w:val="14"/>
      </w:rPr>
      <w:fldChar w:fldCharType="end"/>
    </w:r>
  </w:p>
  <w:p w14:paraId="29628867" w14:textId="1CF3178E" w:rsidR="00A65B41" w:rsidRPr="00D83778" w:rsidRDefault="00A65B41" w:rsidP="003538EF">
    <w:pPr>
      <w:widowControl w:val="0"/>
      <w:tabs>
        <w:tab w:val="right" w:pos="9498"/>
        <w:tab w:val="right" w:pos="13750"/>
      </w:tabs>
      <w:rPr>
        <w:rFonts w:cs="Arial"/>
        <w:b/>
        <w:smallCaps/>
        <w:sz w:val="14"/>
      </w:rPr>
    </w:pPr>
    <w:r w:rsidRPr="003479FD">
      <w:rPr>
        <w:rFonts w:cs="Arial"/>
        <w:bCs/>
        <w:smallCaps/>
        <w:sz w:val="14"/>
        <w:u w:val="single"/>
      </w:rPr>
      <w:fldChar w:fldCharType="begin"/>
    </w:r>
    <w:r w:rsidRPr="003479FD">
      <w:rPr>
        <w:rFonts w:cs="Arial"/>
        <w:bCs/>
        <w:smallCaps/>
        <w:sz w:val="14"/>
        <w:u w:val="single"/>
      </w:rPr>
      <w:instrText xml:space="preserve"> REF Title \h  \* MERGEFORMAT </w:instrText>
    </w:r>
    <w:r w:rsidRPr="003479FD">
      <w:rPr>
        <w:rFonts w:cs="Arial"/>
        <w:bCs/>
        <w:smallCaps/>
        <w:sz w:val="14"/>
        <w:u w:val="single"/>
      </w:rPr>
    </w:r>
    <w:r w:rsidRPr="003479FD">
      <w:rPr>
        <w:rFonts w:cs="Arial"/>
        <w:bCs/>
        <w:smallCaps/>
        <w:sz w:val="14"/>
        <w:u w:val="single"/>
      </w:rPr>
      <w:fldChar w:fldCharType="separate"/>
    </w:r>
    <w:r w:rsidRPr="004601F6">
      <w:rPr>
        <w:rFonts w:cs="Arial"/>
        <w:bCs/>
        <w:smallCaps/>
        <w:sz w:val="14"/>
        <w:u w:val="single"/>
      </w:rPr>
      <w:t xml:space="preserve">NPA </w:t>
    </w:r>
    <w:r w:rsidR="00DC776D">
      <w:rPr>
        <w:rFonts w:cs="Arial"/>
        <w:bCs/>
        <w:smallCaps/>
        <w:sz w:val="14"/>
        <w:u w:val="single"/>
      </w:rPr>
      <w:t>782/902</w:t>
    </w:r>
    <w:r w:rsidRPr="004601F6">
      <w:rPr>
        <w:rFonts w:cs="Arial"/>
        <w:bCs/>
        <w:smallCaps/>
        <w:sz w:val="14"/>
        <w:u w:val="single"/>
      </w:rPr>
      <w:t xml:space="preserve"> Planning Document (PD)</w:t>
    </w:r>
    <w:r w:rsidRPr="003479FD">
      <w:rPr>
        <w:rFonts w:cs="Arial"/>
        <w:bCs/>
        <w:smallCaps/>
        <w:sz w:val="14"/>
        <w:u w:val="single"/>
      </w:rPr>
      <w:fldChar w:fldCharType="end"/>
    </w:r>
    <w:r w:rsidRPr="007309D5">
      <w:rPr>
        <w:rFonts w:cs="Arial"/>
        <w:b/>
        <w:smallCaps/>
        <w:sz w:val="14"/>
        <w:u w:val="single"/>
      </w:rPr>
      <w:tab/>
    </w:r>
    <w:r w:rsidRPr="00F87A86">
      <w:rPr>
        <w:rFonts w:cs="Arial"/>
        <w:bCs/>
        <w:smallCaps/>
        <w:sz w:val="14"/>
        <w:u w:val="single"/>
      </w:rPr>
      <w:fldChar w:fldCharType="begin"/>
    </w:r>
    <w:r w:rsidRPr="00F87A86">
      <w:rPr>
        <w:rFonts w:cs="Arial"/>
        <w:bCs/>
        <w:smallCaps/>
        <w:sz w:val="14"/>
        <w:u w:val="single"/>
      </w:rPr>
      <w:instrText xml:space="preserve"> REF DATE \h  \* MERGEFORMAT </w:instrText>
    </w:r>
    <w:r w:rsidRPr="00F87A86">
      <w:rPr>
        <w:rFonts w:cs="Arial"/>
        <w:bCs/>
        <w:smallCaps/>
        <w:sz w:val="14"/>
        <w:u w:val="single"/>
      </w:rPr>
    </w:r>
    <w:r w:rsidRPr="00F87A86">
      <w:rPr>
        <w:rFonts w:cs="Arial"/>
        <w:bCs/>
        <w:smallCaps/>
        <w:sz w:val="14"/>
        <w:u w:val="single"/>
      </w:rPr>
      <w:fldChar w:fldCharType="separate"/>
    </w:r>
    <w:r w:rsidRPr="00F87A86">
      <w:rPr>
        <w:rFonts w:cs="Arial"/>
        <w:bCs/>
        <w:smallCaps/>
        <w:sz w:val="14"/>
        <w:u w:val="single"/>
      </w:rPr>
      <w:t xml:space="preserve">Version 1.0 – </w:t>
    </w:r>
    <w:r w:rsidR="00DC776D">
      <w:rPr>
        <w:rFonts w:cs="Arial"/>
        <w:bCs/>
        <w:smallCaps/>
        <w:sz w:val="14"/>
        <w:u w:val="single"/>
      </w:rPr>
      <w:t>xx August</w:t>
    </w:r>
    <w:r w:rsidRPr="00F87A86">
      <w:rPr>
        <w:rFonts w:cs="Arial"/>
        <w:bCs/>
        <w:smallCaps/>
        <w:sz w:val="14"/>
        <w:u w:val="single"/>
      </w:rPr>
      <w:t xml:space="preserve"> 202</w:t>
    </w:r>
    <w:r w:rsidR="00F87A86">
      <w:rPr>
        <w:rFonts w:cs="Arial"/>
        <w:bCs/>
        <w:smallCaps/>
        <w:sz w:val="14"/>
        <w:u w:val="single"/>
      </w:rPr>
      <w:t>5</w:t>
    </w:r>
    <w:r w:rsidRPr="00F87A86">
      <w:rPr>
        <w:rFonts w:cs="Arial"/>
        <w:bCs/>
        <w:smallCaps/>
        <w:sz w:val="14"/>
        <w:u w:val="single"/>
      </w:rPr>
      <w:fldChar w:fldCharType="end"/>
    </w:r>
    <w:r w:rsidRPr="00F87A86">
      <w:rPr>
        <w:rFonts w:cs="Arial"/>
        <w:b/>
        <w:smallCaps/>
        <w:sz w:val="14"/>
      </w:rPr>
      <w:fldChar w:fldCharType="begin"/>
    </w:r>
    <w:r w:rsidRPr="00F87A86">
      <w:rPr>
        <w:rFonts w:cs="Arial"/>
        <w:b/>
        <w:smallCaps/>
        <w:sz w:val="14"/>
      </w:rPr>
      <w:instrText xml:space="preserve">  </w:instrText>
    </w:r>
    <w:r w:rsidRPr="00F87A86">
      <w:rPr>
        <w:rFonts w:cs="Arial"/>
        <w:b/>
        <w:smallCaps/>
        <w:sz w:val="14"/>
      </w:rPr>
      <w:fldChar w:fldCharType="end"/>
    </w:r>
    <w:r w:rsidRPr="00F87A86">
      <w:rPr>
        <w:rFonts w:cs="Arial"/>
        <w:b/>
        <w:smallCaps/>
        <w:sz w:val="14"/>
      </w:rPr>
      <w:fldChar w:fldCharType="begin"/>
    </w:r>
    <w:r w:rsidRPr="00F87A86">
      <w:rPr>
        <w:rFonts w:cs="Arial"/>
        <w:b/>
        <w:smallCaps/>
        <w:sz w:val="14"/>
      </w:rPr>
      <w:instrText xml:space="preserve">  </w:instrText>
    </w:r>
    <w:r w:rsidRPr="00F87A86">
      <w:rPr>
        <w:rFonts w:cs="Arial"/>
        <w:b/>
        <w:smallCaps/>
        <w:sz w:val="14"/>
      </w:rPr>
      <w:fldChar w:fldCharType="end"/>
    </w:r>
  </w:p>
  <w:p w14:paraId="425439C3" w14:textId="77777777" w:rsidR="00A65B41" w:rsidRDefault="00A65B41"/>
  <w:p w14:paraId="10523E7B" w14:textId="77777777" w:rsidR="00A65B41" w:rsidRDefault="00A65B41"/>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B028302"/>
    <w:lvl w:ilvl="0">
      <w:start w:val="1"/>
      <w:numFmt w:val="decimal"/>
      <w:pStyle w:val="ListNumber5"/>
      <w:lvlText w:val="%1."/>
      <w:lvlJc w:val="left"/>
      <w:pPr>
        <w:tabs>
          <w:tab w:val="num" w:pos="5976"/>
        </w:tabs>
        <w:ind w:left="5976" w:hanging="360"/>
      </w:pPr>
    </w:lvl>
  </w:abstractNum>
  <w:abstractNum w:abstractNumId="1" w15:restartNumberingAfterBreak="0">
    <w:nsid w:val="FFFFFF7D"/>
    <w:multiLevelType w:val="singleLevel"/>
    <w:tmpl w:val="C53C41AA"/>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A5F4256C"/>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8EB8BADC"/>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1C86C90A"/>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A7C4A716"/>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CB6F22C"/>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173EE82C"/>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0908BF0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FA229872"/>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7AA6CF72"/>
    <w:lvl w:ilvl="0">
      <w:start w:val="1"/>
      <w:numFmt w:val="decimal"/>
      <w:pStyle w:val="Heading1"/>
      <w:lvlText w:val="%1."/>
      <w:legacy w:legacy="1" w:legacySpace="0" w:legacyIndent="720"/>
      <w:lvlJc w:val="left"/>
      <w:pPr>
        <w:ind w:left="720" w:hanging="720"/>
      </w:pPr>
    </w:lvl>
    <w:lvl w:ilvl="1">
      <w:start w:val="1"/>
      <w:numFmt w:val="decimal"/>
      <w:pStyle w:val="Heading2"/>
      <w:lvlText w:val="%1.%2."/>
      <w:legacy w:legacy="1" w:legacySpace="0" w:legacyIndent="720"/>
      <w:lvlJc w:val="left"/>
      <w:pPr>
        <w:ind w:left="720" w:hanging="720"/>
      </w:pPr>
    </w:lvl>
    <w:lvl w:ilvl="2">
      <w:start w:val="1"/>
      <w:numFmt w:val="decimal"/>
      <w:pStyle w:val="Heading3"/>
      <w:lvlText w:val="%1.%2.%3."/>
      <w:legacy w:legacy="1" w:legacySpace="0" w:legacyIndent="720"/>
      <w:lvlJc w:val="left"/>
      <w:pPr>
        <w:ind w:left="720" w:hanging="720"/>
      </w:pPr>
    </w:lvl>
    <w:lvl w:ilvl="3">
      <w:start w:val="1"/>
      <w:numFmt w:val="decimal"/>
      <w:pStyle w:val="Heading4"/>
      <w:lvlText w:val="%1.%2.%3.%4."/>
      <w:legacy w:legacy="1" w:legacySpace="0" w:legacyIndent="720"/>
      <w:lvlJc w:val="left"/>
      <w:pPr>
        <w:ind w:left="720" w:hanging="720"/>
      </w:pPr>
    </w:lvl>
    <w:lvl w:ilvl="4">
      <w:start w:val="1"/>
      <w:numFmt w:val="decimal"/>
      <w:pStyle w:val="Heading5"/>
      <w:lvlText w:val="%1.%2.%3.%4.%5."/>
      <w:legacy w:legacy="1" w:legacySpace="0" w:legacyIndent="720"/>
      <w:lvlJc w:val="left"/>
      <w:pPr>
        <w:ind w:left="720" w:hanging="720"/>
      </w:pPr>
    </w:lvl>
    <w:lvl w:ilvl="5">
      <w:start w:val="1"/>
      <w:numFmt w:val="decimal"/>
      <w:pStyle w:val="Heading6"/>
      <w:lvlText w:val="%1.%2.%3.%4.%5.%6."/>
      <w:legacy w:legacy="1" w:legacySpace="0" w:legacyIndent="720"/>
      <w:lvlJc w:val="left"/>
      <w:pPr>
        <w:ind w:left="720" w:hanging="720"/>
      </w:pPr>
    </w:lvl>
    <w:lvl w:ilvl="6">
      <w:start w:val="1"/>
      <w:numFmt w:val="decimal"/>
      <w:pStyle w:val="Heading7"/>
      <w:lvlText w:val="%1.%2.%3.%4.%5.%6.%7."/>
      <w:legacy w:legacy="1" w:legacySpace="0" w:legacyIndent="720"/>
      <w:lvlJc w:val="left"/>
      <w:pPr>
        <w:ind w:left="720" w:hanging="720"/>
      </w:pPr>
    </w:lvl>
    <w:lvl w:ilvl="7">
      <w:start w:val="1"/>
      <w:numFmt w:val="decimal"/>
      <w:pStyle w:val="Heading8"/>
      <w:lvlText w:val="%1.%2.%3.%4.%5.%6.%7.%8."/>
      <w:legacy w:legacy="1" w:legacySpace="0" w:legacyIndent="720"/>
      <w:lvlJc w:val="left"/>
      <w:pPr>
        <w:ind w:left="720" w:hanging="720"/>
      </w:pPr>
    </w:lvl>
    <w:lvl w:ilvl="8">
      <w:start w:val="1"/>
      <w:numFmt w:val="decimal"/>
      <w:lvlText w:val="%1.%2.%3.%4.%5.%6.%7.%8.%9."/>
      <w:legacy w:legacy="1" w:legacySpace="0" w:legacyIndent="720"/>
      <w:lvlJc w:val="left"/>
      <w:pPr>
        <w:ind w:left="720" w:hanging="720"/>
      </w:pPr>
    </w:lvl>
  </w:abstractNum>
  <w:abstractNum w:abstractNumId="11" w15:restartNumberingAfterBreak="0">
    <w:nsid w:val="03D948DC"/>
    <w:multiLevelType w:val="hybridMultilevel"/>
    <w:tmpl w:val="ED940DF2"/>
    <w:lvl w:ilvl="0" w:tplc="10090017">
      <w:start w:val="1"/>
      <w:numFmt w:val="lowerLetter"/>
      <w:lvlText w:val="%1)"/>
      <w:lvlJc w:val="left"/>
      <w:pPr>
        <w:ind w:left="819" w:hanging="360"/>
      </w:pPr>
    </w:lvl>
    <w:lvl w:ilvl="1" w:tplc="10090019" w:tentative="1">
      <w:start w:val="1"/>
      <w:numFmt w:val="lowerLetter"/>
      <w:lvlText w:val="%2."/>
      <w:lvlJc w:val="left"/>
      <w:pPr>
        <w:ind w:left="1539" w:hanging="360"/>
      </w:pPr>
    </w:lvl>
    <w:lvl w:ilvl="2" w:tplc="1009001B" w:tentative="1">
      <w:start w:val="1"/>
      <w:numFmt w:val="lowerRoman"/>
      <w:lvlText w:val="%3."/>
      <w:lvlJc w:val="right"/>
      <w:pPr>
        <w:ind w:left="2259" w:hanging="180"/>
      </w:pPr>
    </w:lvl>
    <w:lvl w:ilvl="3" w:tplc="1009000F" w:tentative="1">
      <w:start w:val="1"/>
      <w:numFmt w:val="decimal"/>
      <w:lvlText w:val="%4."/>
      <w:lvlJc w:val="left"/>
      <w:pPr>
        <w:ind w:left="2979" w:hanging="360"/>
      </w:pPr>
    </w:lvl>
    <w:lvl w:ilvl="4" w:tplc="10090019" w:tentative="1">
      <w:start w:val="1"/>
      <w:numFmt w:val="lowerLetter"/>
      <w:lvlText w:val="%5."/>
      <w:lvlJc w:val="left"/>
      <w:pPr>
        <w:ind w:left="3699" w:hanging="360"/>
      </w:pPr>
    </w:lvl>
    <w:lvl w:ilvl="5" w:tplc="1009001B" w:tentative="1">
      <w:start w:val="1"/>
      <w:numFmt w:val="lowerRoman"/>
      <w:lvlText w:val="%6."/>
      <w:lvlJc w:val="right"/>
      <w:pPr>
        <w:ind w:left="4419" w:hanging="180"/>
      </w:pPr>
    </w:lvl>
    <w:lvl w:ilvl="6" w:tplc="1009000F" w:tentative="1">
      <w:start w:val="1"/>
      <w:numFmt w:val="decimal"/>
      <w:lvlText w:val="%7."/>
      <w:lvlJc w:val="left"/>
      <w:pPr>
        <w:ind w:left="5139" w:hanging="360"/>
      </w:pPr>
    </w:lvl>
    <w:lvl w:ilvl="7" w:tplc="10090019" w:tentative="1">
      <w:start w:val="1"/>
      <w:numFmt w:val="lowerLetter"/>
      <w:lvlText w:val="%8."/>
      <w:lvlJc w:val="left"/>
      <w:pPr>
        <w:ind w:left="5859" w:hanging="360"/>
      </w:pPr>
    </w:lvl>
    <w:lvl w:ilvl="8" w:tplc="1009001B" w:tentative="1">
      <w:start w:val="1"/>
      <w:numFmt w:val="lowerRoman"/>
      <w:lvlText w:val="%9."/>
      <w:lvlJc w:val="right"/>
      <w:pPr>
        <w:ind w:left="6579" w:hanging="180"/>
      </w:pPr>
    </w:lvl>
  </w:abstractNum>
  <w:abstractNum w:abstractNumId="12" w15:restartNumberingAfterBreak="0">
    <w:nsid w:val="05BF2557"/>
    <w:multiLevelType w:val="hybridMultilevel"/>
    <w:tmpl w:val="896A4108"/>
    <w:lvl w:ilvl="0" w:tplc="D2D85B00">
      <w:start w:val="1"/>
      <w:numFmt w:val="lowerLetter"/>
      <w:lvlText w:val="%1)"/>
      <w:lvlJc w:val="left"/>
      <w:pPr>
        <w:tabs>
          <w:tab w:val="num" w:pos="1146"/>
        </w:tabs>
        <w:ind w:left="1146" w:hanging="720"/>
      </w:pPr>
      <w:rPr>
        <w:rFonts w:hint="default"/>
        <w:b w:val="0"/>
        <w:i/>
      </w:rPr>
    </w:lvl>
    <w:lvl w:ilvl="1" w:tplc="04090019" w:tentative="1">
      <w:start w:val="1"/>
      <w:numFmt w:val="lowerLetter"/>
      <w:lvlText w:val="%2."/>
      <w:lvlJc w:val="left"/>
      <w:pPr>
        <w:tabs>
          <w:tab w:val="num" w:pos="1866"/>
        </w:tabs>
        <w:ind w:left="1866" w:hanging="360"/>
      </w:pPr>
    </w:lvl>
    <w:lvl w:ilvl="2" w:tplc="0409001B" w:tentative="1">
      <w:start w:val="1"/>
      <w:numFmt w:val="lowerRoman"/>
      <w:lvlText w:val="%3."/>
      <w:lvlJc w:val="right"/>
      <w:pPr>
        <w:tabs>
          <w:tab w:val="num" w:pos="2586"/>
        </w:tabs>
        <w:ind w:left="2586" w:hanging="180"/>
      </w:pPr>
    </w:lvl>
    <w:lvl w:ilvl="3" w:tplc="0409000F" w:tentative="1">
      <w:start w:val="1"/>
      <w:numFmt w:val="decimal"/>
      <w:lvlText w:val="%4."/>
      <w:lvlJc w:val="left"/>
      <w:pPr>
        <w:tabs>
          <w:tab w:val="num" w:pos="3306"/>
        </w:tabs>
        <w:ind w:left="3306" w:hanging="360"/>
      </w:pPr>
    </w:lvl>
    <w:lvl w:ilvl="4" w:tplc="04090019" w:tentative="1">
      <w:start w:val="1"/>
      <w:numFmt w:val="lowerLetter"/>
      <w:lvlText w:val="%5."/>
      <w:lvlJc w:val="left"/>
      <w:pPr>
        <w:tabs>
          <w:tab w:val="num" w:pos="4026"/>
        </w:tabs>
        <w:ind w:left="4026" w:hanging="360"/>
      </w:pPr>
    </w:lvl>
    <w:lvl w:ilvl="5" w:tplc="0409001B" w:tentative="1">
      <w:start w:val="1"/>
      <w:numFmt w:val="lowerRoman"/>
      <w:lvlText w:val="%6."/>
      <w:lvlJc w:val="right"/>
      <w:pPr>
        <w:tabs>
          <w:tab w:val="num" w:pos="4746"/>
        </w:tabs>
        <w:ind w:left="4746" w:hanging="180"/>
      </w:pPr>
    </w:lvl>
    <w:lvl w:ilvl="6" w:tplc="0409000F" w:tentative="1">
      <w:start w:val="1"/>
      <w:numFmt w:val="decimal"/>
      <w:lvlText w:val="%7."/>
      <w:lvlJc w:val="left"/>
      <w:pPr>
        <w:tabs>
          <w:tab w:val="num" w:pos="5466"/>
        </w:tabs>
        <w:ind w:left="5466" w:hanging="360"/>
      </w:pPr>
    </w:lvl>
    <w:lvl w:ilvl="7" w:tplc="04090019" w:tentative="1">
      <w:start w:val="1"/>
      <w:numFmt w:val="lowerLetter"/>
      <w:lvlText w:val="%8."/>
      <w:lvlJc w:val="left"/>
      <w:pPr>
        <w:tabs>
          <w:tab w:val="num" w:pos="6186"/>
        </w:tabs>
        <w:ind w:left="6186" w:hanging="360"/>
      </w:pPr>
    </w:lvl>
    <w:lvl w:ilvl="8" w:tplc="0409001B" w:tentative="1">
      <w:start w:val="1"/>
      <w:numFmt w:val="lowerRoman"/>
      <w:lvlText w:val="%9."/>
      <w:lvlJc w:val="right"/>
      <w:pPr>
        <w:tabs>
          <w:tab w:val="num" w:pos="6906"/>
        </w:tabs>
        <w:ind w:left="6906" w:hanging="180"/>
      </w:pPr>
    </w:lvl>
  </w:abstractNum>
  <w:abstractNum w:abstractNumId="13" w15:restartNumberingAfterBreak="0">
    <w:nsid w:val="07807BD9"/>
    <w:multiLevelType w:val="hybridMultilevel"/>
    <w:tmpl w:val="014C2F0E"/>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4" w15:restartNumberingAfterBreak="0">
    <w:nsid w:val="15BC7E21"/>
    <w:multiLevelType w:val="hybridMultilevel"/>
    <w:tmpl w:val="15549A8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5" w15:restartNumberingAfterBreak="0">
    <w:nsid w:val="18FC376E"/>
    <w:multiLevelType w:val="hybridMultilevel"/>
    <w:tmpl w:val="8B34AA44"/>
    <w:lvl w:ilvl="0" w:tplc="0409000F">
      <w:start w:val="1"/>
      <w:numFmt w:val="decimal"/>
      <w:lvlText w:val="%1."/>
      <w:lvlJc w:val="left"/>
      <w:pPr>
        <w:ind w:left="634" w:hanging="360"/>
      </w:pPr>
    </w:lvl>
    <w:lvl w:ilvl="1" w:tplc="04090019" w:tentative="1">
      <w:start w:val="1"/>
      <w:numFmt w:val="lowerLetter"/>
      <w:lvlText w:val="%2."/>
      <w:lvlJc w:val="left"/>
      <w:pPr>
        <w:ind w:left="1354" w:hanging="360"/>
      </w:pPr>
    </w:lvl>
    <w:lvl w:ilvl="2" w:tplc="0409001B" w:tentative="1">
      <w:start w:val="1"/>
      <w:numFmt w:val="lowerRoman"/>
      <w:lvlText w:val="%3."/>
      <w:lvlJc w:val="right"/>
      <w:pPr>
        <w:ind w:left="2074" w:hanging="180"/>
      </w:pPr>
    </w:lvl>
    <w:lvl w:ilvl="3" w:tplc="0409000F" w:tentative="1">
      <w:start w:val="1"/>
      <w:numFmt w:val="decimal"/>
      <w:lvlText w:val="%4."/>
      <w:lvlJc w:val="left"/>
      <w:pPr>
        <w:ind w:left="2794" w:hanging="360"/>
      </w:pPr>
    </w:lvl>
    <w:lvl w:ilvl="4" w:tplc="04090019" w:tentative="1">
      <w:start w:val="1"/>
      <w:numFmt w:val="lowerLetter"/>
      <w:lvlText w:val="%5."/>
      <w:lvlJc w:val="left"/>
      <w:pPr>
        <w:ind w:left="3514" w:hanging="360"/>
      </w:pPr>
    </w:lvl>
    <w:lvl w:ilvl="5" w:tplc="0409001B" w:tentative="1">
      <w:start w:val="1"/>
      <w:numFmt w:val="lowerRoman"/>
      <w:lvlText w:val="%6."/>
      <w:lvlJc w:val="right"/>
      <w:pPr>
        <w:ind w:left="4234" w:hanging="180"/>
      </w:pPr>
    </w:lvl>
    <w:lvl w:ilvl="6" w:tplc="0409000F" w:tentative="1">
      <w:start w:val="1"/>
      <w:numFmt w:val="decimal"/>
      <w:lvlText w:val="%7."/>
      <w:lvlJc w:val="left"/>
      <w:pPr>
        <w:ind w:left="4954" w:hanging="360"/>
      </w:pPr>
    </w:lvl>
    <w:lvl w:ilvl="7" w:tplc="04090019" w:tentative="1">
      <w:start w:val="1"/>
      <w:numFmt w:val="lowerLetter"/>
      <w:lvlText w:val="%8."/>
      <w:lvlJc w:val="left"/>
      <w:pPr>
        <w:ind w:left="5674" w:hanging="360"/>
      </w:pPr>
    </w:lvl>
    <w:lvl w:ilvl="8" w:tplc="0409001B" w:tentative="1">
      <w:start w:val="1"/>
      <w:numFmt w:val="lowerRoman"/>
      <w:lvlText w:val="%9."/>
      <w:lvlJc w:val="right"/>
      <w:pPr>
        <w:ind w:left="6394" w:hanging="180"/>
      </w:pPr>
    </w:lvl>
  </w:abstractNum>
  <w:abstractNum w:abstractNumId="16" w15:restartNumberingAfterBreak="0">
    <w:nsid w:val="18FE7430"/>
    <w:multiLevelType w:val="hybridMultilevel"/>
    <w:tmpl w:val="1C240D8E"/>
    <w:lvl w:ilvl="0" w:tplc="B46AB8B2">
      <w:start w:val="3"/>
      <w:numFmt w:val="decimal"/>
      <w:lvlText w:val="A-%1"/>
      <w:lvlJc w:val="center"/>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7" w15:restartNumberingAfterBreak="0">
    <w:nsid w:val="1B281194"/>
    <w:multiLevelType w:val="hybridMultilevel"/>
    <w:tmpl w:val="2D06A114"/>
    <w:lvl w:ilvl="0" w:tplc="CA828852">
      <w:start w:val="1"/>
      <w:numFmt w:val="decimal"/>
      <w:lvlText w:val="A-%1"/>
      <w:lvlJc w:val="center"/>
      <w:pPr>
        <w:ind w:left="108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8" w15:restartNumberingAfterBreak="0">
    <w:nsid w:val="2157322E"/>
    <w:multiLevelType w:val="hybridMultilevel"/>
    <w:tmpl w:val="734CA8A8"/>
    <w:lvl w:ilvl="0" w:tplc="C13823AE">
      <w:start w:val="2"/>
      <w:numFmt w:val="upperLetter"/>
      <w:lvlText w:val="Annex %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9" w15:restartNumberingAfterBreak="0">
    <w:nsid w:val="250328CF"/>
    <w:multiLevelType w:val="hybridMultilevel"/>
    <w:tmpl w:val="014C2F0E"/>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0" w15:restartNumberingAfterBreak="0">
    <w:nsid w:val="25BC6007"/>
    <w:multiLevelType w:val="hybridMultilevel"/>
    <w:tmpl w:val="55FE8616"/>
    <w:lvl w:ilvl="0" w:tplc="E19480D0">
      <w:start w:val="9"/>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1" w15:restartNumberingAfterBreak="0">
    <w:nsid w:val="262103FC"/>
    <w:multiLevelType w:val="hybridMultilevel"/>
    <w:tmpl w:val="014C2F0E"/>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2" w15:restartNumberingAfterBreak="0">
    <w:nsid w:val="2F823A4C"/>
    <w:multiLevelType w:val="hybridMultilevel"/>
    <w:tmpl w:val="68E21CC0"/>
    <w:lvl w:ilvl="0" w:tplc="10090015">
      <w:start w:val="1"/>
      <w:numFmt w:val="upperLetter"/>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3" w15:restartNumberingAfterBreak="0">
    <w:nsid w:val="33173B47"/>
    <w:multiLevelType w:val="hybridMultilevel"/>
    <w:tmpl w:val="CA20A07C"/>
    <w:lvl w:ilvl="0" w:tplc="63B69684">
      <w:start w:val="1"/>
      <w:numFmt w:val="decimal"/>
      <w:lvlText w:val="%1."/>
      <w:lvlJc w:val="left"/>
      <w:pPr>
        <w:ind w:left="720" w:hanging="360"/>
      </w:pPr>
      <w:rPr>
        <w:rFonts w:hint="default"/>
        <w:b/>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4" w15:restartNumberingAfterBreak="0">
    <w:nsid w:val="35B80AF8"/>
    <w:multiLevelType w:val="hybridMultilevel"/>
    <w:tmpl w:val="121AE770"/>
    <w:lvl w:ilvl="0" w:tplc="9BC8D1CE">
      <w:start w:val="1"/>
      <w:numFmt w:val="decimal"/>
      <w:lvlText w:val="A-%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5" w15:restartNumberingAfterBreak="0">
    <w:nsid w:val="37AE40FE"/>
    <w:multiLevelType w:val="hybridMultilevel"/>
    <w:tmpl w:val="014C2F0E"/>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6" w15:restartNumberingAfterBreak="0">
    <w:nsid w:val="38DA4EEE"/>
    <w:multiLevelType w:val="singleLevel"/>
    <w:tmpl w:val="D44E3D5A"/>
    <w:lvl w:ilvl="0">
      <w:start w:val="1"/>
      <w:numFmt w:val="lowerLetter"/>
      <w:lvlText w:val="%1)"/>
      <w:lvlJc w:val="left"/>
      <w:pPr>
        <w:tabs>
          <w:tab w:val="num" w:pos="720"/>
        </w:tabs>
        <w:ind w:left="720" w:hanging="720"/>
      </w:pPr>
      <w:rPr>
        <w:rFonts w:cs="Times New Roman" w:hint="default"/>
      </w:rPr>
    </w:lvl>
  </w:abstractNum>
  <w:abstractNum w:abstractNumId="27" w15:restartNumberingAfterBreak="0">
    <w:nsid w:val="39CB62A1"/>
    <w:multiLevelType w:val="hybridMultilevel"/>
    <w:tmpl w:val="5F9670BA"/>
    <w:lvl w:ilvl="0" w:tplc="420C1B58">
      <w:start w:val="1"/>
      <w:numFmt w:val="upperLetter"/>
      <w:lvlText w:val="Annex %1"/>
      <w:lvlJc w:val="left"/>
      <w:pPr>
        <w:ind w:left="5464" w:hanging="360"/>
      </w:pPr>
      <w:rPr>
        <w:rFonts w:hint="default"/>
      </w:rPr>
    </w:lvl>
    <w:lvl w:ilvl="1" w:tplc="10090019" w:tentative="1">
      <w:start w:val="1"/>
      <w:numFmt w:val="lowerLetter"/>
      <w:lvlText w:val="%2."/>
      <w:lvlJc w:val="left"/>
      <w:pPr>
        <w:ind w:left="5409" w:hanging="360"/>
      </w:pPr>
    </w:lvl>
    <w:lvl w:ilvl="2" w:tplc="1009001B" w:tentative="1">
      <w:start w:val="1"/>
      <w:numFmt w:val="lowerRoman"/>
      <w:lvlText w:val="%3."/>
      <w:lvlJc w:val="right"/>
      <w:pPr>
        <w:ind w:left="6129" w:hanging="180"/>
      </w:pPr>
    </w:lvl>
    <w:lvl w:ilvl="3" w:tplc="1009000F" w:tentative="1">
      <w:start w:val="1"/>
      <w:numFmt w:val="decimal"/>
      <w:lvlText w:val="%4."/>
      <w:lvlJc w:val="left"/>
      <w:pPr>
        <w:ind w:left="6849" w:hanging="360"/>
      </w:pPr>
    </w:lvl>
    <w:lvl w:ilvl="4" w:tplc="10090019" w:tentative="1">
      <w:start w:val="1"/>
      <w:numFmt w:val="lowerLetter"/>
      <w:lvlText w:val="%5."/>
      <w:lvlJc w:val="left"/>
      <w:pPr>
        <w:ind w:left="7569" w:hanging="360"/>
      </w:pPr>
    </w:lvl>
    <w:lvl w:ilvl="5" w:tplc="1009001B" w:tentative="1">
      <w:start w:val="1"/>
      <w:numFmt w:val="lowerRoman"/>
      <w:lvlText w:val="%6."/>
      <w:lvlJc w:val="right"/>
      <w:pPr>
        <w:ind w:left="8289" w:hanging="180"/>
      </w:pPr>
    </w:lvl>
    <w:lvl w:ilvl="6" w:tplc="1009000F" w:tentative="1">
      <w:start w:val="1"/>
      <w:numFmt w:val="decimal"/>
      <w:lvlText w:val="%7."/>
      <w:lvlJc w:val="left"/>
      <w:pPr>
        <w:ind w:left="9009" w:hanging="360"/>
      </w:pPr>
    </w:lvl>
    <w:lvl w:ilvl="7" w:tplc="10090019" w:tentative="1">
      <w:start w:val="1"/>
      <w:numFmt w:val="lowerLetter"/>
      <w:lvlText w:val="%8."/>
      <w:lvlJc w:val="left"/>
      <w:pPr>
        <w:ind w:left="9729" w:hanging="360"/>
      </w:pPr>
    </w:lvl>
    <w:lvl w:ilvl="8" w:tplc="1009001B" w:tentative="1">
      <w:start w:val="1"/>
      <w:numFmt w:val="lowerRoman"/>
      <w:lvlText w:val="%9."/>
      <w:lvlJc w:val="right"/>
      <w:pPr>
        <w:ind w:left="10449" w:hanging="180"/>
      </w:pPr>
    </w:lvl>
  </w:abstractNum>
  <w:abstractNum w:abstractNumId="28" w15:restartNumberingAfterBreak="0">
    <w:nsid w:val="3BD92ECA"/>
    <w:multiLevelType w:val="hybridMultilevel"/>
    <w:tmpl w:val="8FA07692"/>
    <w:lvl w:ilvl="0" w:tplc="DEE0F3B2">
      <w:start w:val="1"/>
      <w:numFmt w:val="lowerLetter"/>
      <w:lvlText w:val="%1)"/>
      <w:lvlJc w:val="left"/>
      <w:pPr>
        <w:tabs>
          <w:tab w:val="num" w:pos="720"/>
        </w:tabs>
        <w:ind w:left="1440" w:hanging="720"/>
      </w:pPr>
      <w:rPr>
        <w:rFonts w:hint="default"/>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9" w15:restartNumberingAfterBreak="0">
    <w:nsid w:val="3BFC6B18"/>
    <w:multiLevelType w:val="hybridMultilevel"/>
    <w:tmpl w:val="74EE318A"/>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0" w15:restartNumberingAfterBreak="0">
    <w:nsid w:val="3E1273E1"/>
    <w:multiLevelType w:val="multilevel"/>
    <w:tmpl w:val="FB4C5676"/>
    <w:lvl w:ilvl="0">
      <w:start w:val="1"/>
      <w:numFmt w:val="upperLetter"/>
      <w:lvlText w:val="APPENDIX %1"/>
      <w:lvlJc w:val="left"/>
      <w:pPr>
        <w:tabs>
          <w:tab w:val="num" w:pos="432"/>
        </w:tabs>
        <w:ind w:left="432" w:hanging="432"/>
      </w:pPr>
      <w:rPr>
        <w:rFonts w:cs="Times New Roman" w:hint="default"/>
        <w:bCs w:val="0"/>
        <w:iCs w:val="0"/>
        <w:caps w:val="0"/>
        <w:smallCaps w:val="0"/>
        <w:strike w:val="0"/>
        <w:dstrike w:val="0"/>
        <w:vanish w:val="0"/>
        <w:color w:val="000000"/>
        <w:spacing w:val="0"/>
        <w:kern w:val="0"/>
        <w:position w:val="0"/>
        <w:u w:val="none"/>
        <w:effect w:val="none"/>
        <w:vertAlign w:val="baseline"/>
        <w:em w:val="none"/>
      </w:rPr>
    </w:lvl>
    <w:lvl w:ilvl="1">
      <w:start w:val="1"/>
      <w:numFmt w:val="decimal"/>
      <w:lvlText w:val="%1.%2"/>
      <w:lvlJc w:val="left"/>
      <w:pPr>
        <w:tabs>
          <w:tab w:val="num" w:pos="576"/>
        </w:tabs>
        <w:ind w:left="576" w:hanging="576"/>
      </w:pPr>
      <w:rPr>
        <w:rFonts w:hint="default"/>
      </w:rPr>
    </w:lvl>
    <w:lvl w:ilvl="2">
      <w:start w:val="1"/>
      <w:numFmt w:val="decimal"/>
      <w:lvlRestart w:val="0"/>
      <w:pStyle w:val="Appendix3"/>
      <w:lvlText w:val="B.%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31" w15:restartNumberingAfterBreak="0">
    <w:nsid w:val="473C100A"/>
    <w:multiLevelType w:val="hybridMultilevel"/>
    <w:tmpl w:val="A6B28378"/>
    <w:lvl w:ilvl="0" w:tplc="5A166442">
      <w:start w:val="1"/>
      <w:numFmt w:val="upperLetter"/>
      <w:lvlText w:val="%1-"/>
      <w:lvlJc w:val="left"/>
      <w:pPr>
        <w:ind w:left="5464" w:hanging="360"/>
      </w:pPr>
      <w:rPr>
        <w:rFonts w:hint="default"/>
      </w:rPr>
    </w:lvl>
    <w:lvl w:ilvl="1" w:tplc="10090019" w:tentative="1">
      <w:start w:val="1"/>
      <w:numFmt w:val="lowerLetter"/>
      <w:lvlText w:val="%2."/>
      <w:lvlJc w:val="left"/>
      <w:pPr>
        <w:ind w:left="6184" w:hanging="360"/>
      </w:pPr>
    </w:lvl>
    <w:lvl w:ilvl="2" w:tplc="1009001B" w:tentative="1">
      <w:start w:val="1"/>
      <w:numFmt w:val="lowerRoman"/>
      <w:lvlText w:val="%3."/>
      <w:lvlJc w:val="right"/>
      <w:pPr>
        <w:ind w:left="6904" w:hanging="180"/>
      </w:pPr>
    </w:lvl>
    <w:lvl w:ilvl="3" w:tplc="1009000F" w:tentative="1">
      <w:start w:val="1"/>
      <w:numFmt w:val="decimal"/>
      <w:lvlText w:val="%4."/>
      <w:lvlJc w:val="left"/>
      <w:pPr>
        <w:ind w:left="7624" w:hanging="360"/>
      </w:pPr>
    </w:lvl>
    <w:lvl w:ilvl="4" w:tplc="10090019" w:tentative="1">
      <w:start w:val="1"/>
      <w:numFmt w:val="lowerLetter"/>
      <w:lvlText w:val="%5."/>
      <w:lvlJc w:val="left"/>
      <w:pPr>
        <w:ind w:left="8344" w:hanging="360"/>
      </w:pPr>
    </w:lvl>
    <w:lvl w:ilvl="5" w:tplc="1009001B" w:tentative="1">
      <w:start w:val="1"/>
      <w:numFmt w:val="lowerRoman"/>
      <w:lvlText w:val="%6."/>
      <w:lvlJc w:val="right"/>
      <w:pPr>
        <w:ind w:left="9064" w:hanging="180"/>
      </w:pPr>
    </w:lvl>
    <w:lvl w:ilvl="6" w:tplc="1009000F" w:tentative="1">
      <w:start w:val="1"/>
      <w:numFmt w:val="decimal"/>
      <w:lvlText w:val="%7."/>
      <w:lvlJc w:val="left"/>
      <w:pPr>
        <w:ind w:left="9784" w:hanging="360"/>
      </w:pPr>
    </w:lvl>
    <w:lvl w:ilvl="7" w:tplc="10090019" w:tentative="1">
      <w:start w:val="1"/>
      <w:numFmt w:val="lowerLetter"/>
      <w:lvlText w:val="%8."/>
      <w:lvlJc w:val="left"/>
      <w:pPr>
        <w:ind w:left="10504" w:hanging="360"/>
      </w:pPr>
    </w:lvl>
    <w:lvl w:ilvl="8" w:tplc="1009001B" w:tentative="1">
      <w:start w:val="1"/>
      <w:numFmt w:val="lowerRoman"/>
      <w:lvlText w:val="%9."/>
      <w:lvlJc w:val="right"/>
      <w:pPr>
        <w:ind w:left="11224" w:hanging="180"/>
      </w:pPr>
    </w:lvl>
  </w:abstractNum>
  <w:abstractNum w:abstractNumId="32" w15:restartNumberingAfterBreak="0">
    <w:nsid w:val="50825DAE"/>
    <w:multiLevelType w:val="hybridMultilevel"/>
    <w:tmpl w:val="5FAEEB0C"/>
    <w:lvl w:ilvl="0" w:tplc="0409000F">
      <w:start w:val="1"/>
      <w:numFmt w:val="decimal"/>
      <w:lvlText w:val="%1."/>
      <w:lvlJc w:val="left"/>
      <w:pPr>
        <w:ind w:left="1440" w:hanging="360"/>
      </w:pPr>
      <w:rPr>
        <w:rFonts w:hint="default"/>
      </w:rPr>
    </w:lvl>
    <w:lvl w:ilvl="1" w:tplc="A67A3E78">
      <w:numFmt w:val="bullet"/>
      <w:lvlText w:val="–"/>
      <w:lvlJc w:val="left"/>
      <w:pPr>
        <w:ind w:left="3240" w:hanging="1440"/>
      </w:pPr>
      <w:rPr>
        <w:rFonts w:ascii="Arial" w:eastAsia="Times New Roman" w:hAnsi="Arial" w:cs="Arial" w:hint="default"/>
      </w:rPr>
    </w:lvl>
    <w:lvl w:ilvl="2" w:tplc="10090005" w:tentative="1">
      <w:start w:val="1"/>
      <w:numFmt w:val="bullet"/>
      <w:lvlText w:val=""/>
      <w:lvlJc w:val="left"/>
      <w:pPr>
        <w:ind w:left="2880" w:hanging="360"/>
      </w:pPr>
      <w:rPr>
        <w:rFonts w:ascii="Wingdings" w:hAnsi="Wingdings" w:hint="default"/>
      </w:rPr>
    </w:lvl>
    <w:lvl w:ilvl="3" w:tplc="10090001" w:tentative="1">
      <w:start w:val="1"/>
      <w:numFmt w:val="bullet"/>
      <w:lvlText w:val=""/>
      <w:lvlJc w:val="left"/>
      <w:pPr>
        <w:ind w:left="3600" w:hanging="360"/>
      </w:pPr>
      <w:rPr>
        <w:rFonts w:ascii="Symbol" w:hAnsi="Symbol" w:hint="default"/>
      </w:rPr>
    </w:lvl>
    <w:lvl w:ilvl="4" w:tplc="10090003" w:tentative="1">
      <w:start w:val="1"/>
      <w:numFmt w:val="bullet"/>
      <w:lvlText w:val="o"/>
      <w:lvlJc w:val="left"/>
      <w:pPr>
        <w:ind w:left="4320" w:hanging="360"/>
      </w:pPr>
      <w:rPr>
        <w:rFonts w:ascii="Courier New" w:hAnsi="Courier New" w:cs="Courier New" w:hint="default"/>
      </w:rPr>
    </w:lvl>
    <w:lvl w:ilvl="5" w:tplc="10090005" w:tentative="1">
      <w:start w:val="1"/>
      <w:numFmt w:val="bullet"/>
      <w:lvlText w:val=""/>
      <w:lvlJc w:val="left"/>
      <w:pPr>
        <w:ind w:left="5040" w:hanging="360"/>
      </w:pPr>
      <w:rPr>
        <w:rFonts w:ascii="Wingdings" w:hAnsi="Wingdings" w:hint="default"/>
      </w:rPr>
    </w:lvl>
    <w:lvl w:ilvl="6" w:tplc="10090001" w:tentative="1">
      <w:start w:val="1"/>
      <w:numFmt w:val="bullet"/>
      <w:lvlText w:val=""/>
      <w:lvlJc w:val="left"/>
      <w:pPr>
        <w:ind w:left="5760" w:hanging="360"/>
      </w:pPr>
      <w:rPr>
        <w:rFonts w:ascii="Symbol" w:hAnsi="Symbol" w:hint="default"/>
      </w:rPr>
    </w:lvl>
    <w:lvl w:ilvl="7" w:tplc="10090003" w:tentative="1">
      <w:start w:val="1"/>
      <w:numFmt w:val="bullet"/>
      <w:lvlText w:val="o"/>
      <w:lvlJc w:val="left"/>
      <w:pPr>
        <w:ind w:left="6480" w:hanging="360"/>
      </w:pPr>
      <w:rPr>
        <w:rFonts w:ascii="Courier New" w:hAnsi="Courier New" w:cs="Courier New" w:hint="default"/>
      </w:rPr>
    </w:lvl>
    <w:lvl w:ilvl="8" w:tplc="10090005" w:tentative="1">
      <w:start w:val="1"/>
      <w:numFmt w:val="bullet"/>
      <w:lvlText w:val=""/>
      <w:lvlJc w:val="left"/>
      <w:pPr>
        <w:ind w:left="7200" w:hanging="360"/>
      </w:pPr>
      <w:rPr>
        <w:rFonts w:ascii="Wingdings" w:hAnsi="Wingdings" w:hint="default"/>
      </w:rPr>
    </w:lvl>
  </w:abstractNum>
  <w:abstractNum w:abstractNumId="33" w15:restartNumberingAfterBreak="0">
    <w:nsid w:val="52892695"/>
    <w:multiLevelType w:val="hybridMultilevel"/>
    <w:tmpl w:val="0C06B39E"/>
    <w:lvl w:ilvl="0" w:tplc="927C261E">
      <w:start w:val="1"/>
      <w:numFmt w:val="decimal"/>
      <w:lvlText w:val="%1)"/>
      <w:lvlJc w:val="left"/>
      <w:pPr>
        <w:ind w:left="820" w:hanging="721"/>
      </w:pPr>
      <w:rPr>
        <w:rFonts w:hint="default"/>
        <w:spacing w:val="-1"/>
        <w:sz w:val="22"/>
        <w:szCs w:val="22"/>
      </w:rPr>
    </w:lvl>
    <w:lvl w:ilvl="1" w:tplc="10090017">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4" w15:restartNumberingAfterBreak="0">
    <w:nsid w:val="580E6627"/>
    <w:multiLevelType w:val="hybridMultilevel"/>
    <w:tmpl w:val="4A168924"/>
    <w:lvl w:ilvl="0" w:tplc="10090001">
      <w:start w:val="1"/>
      <w:numFmt w:val="bullet"/>
      <w:lvlText w:val=""/>
      <w:lvlJc w:val="left"/>
      <w:pPr>
        <w:ind w:left="1440" w:hanging="360"/>
      </w:pPr>
      <w:rPr>
        <w:rFonts w:ascii="Symbol" w:hAnsi="Symbol" w:hint="default"/>
      </w:rPr>
    </w:lvl>
    <w:lvl w:ilvl="1" w:tplc="A67A3E78">
      <w:numFmt w:val="bullet"/>
      <w:lvlText w:val="–"/>
      <w:lvlJc w:val="left"/>
      <w:pPr>
        <w:ind w:left="3240" w:hanging="1440"/>
      </w:pPr>
      <w:rPr>
        <w:rFonts w:ascii="Arial" w:eastAsia="Times New Roman" w:hAnsi="Arial" w:cs="Arial" w:hint="default"/>
      </w:rPr>
    </w:lvl>
    <w:lvl w:ilvl="2" w:tplc="10090005" w:tentative="1">
      <w:start w:val="1"/>
      <w:numFmt w:val="bullet"/>
      <w:lvlText w:val=""/>
      <w:lvlJc w:val="left"/>
      <w:pPr>
        <w:ind w:left="2880" w:hanging="360"/>
      </w:pPr>
      <w:rPr>
        <w:rFonts w:ascii="Wingdings" w:hAnsi="Wingdings" w:hint="default"/>
      </w:rPr>
    </w:lvl>
    <w:lvl w:ilvl="3" w:tplc="10090001" w:tentative="1">
      <w:start w:val="1"/>
      <w:numFmt w:val="bullet"/>
      <w:lvlText w:val=""/>
      <w:lvlJc w:val="left"/>
      <w:pPr>
        <w:ind w:left="3600" w:hanging="360"/>
      </w:pPr>
      <w:rPr>
        <w:rFonts w:ascii="Symbol" w:hAnsi="Symbol" w:hint="default"/>
      </w:rPr>
    </w:lvl>
    <w:lvl w:ilvl="4" w:tplc="10090003" w:tentative="1">
      <w:start w:val="1"/>
      <w:numFmt w:val="bullet"/>
      <w:lvlText w:val="o"/>
      <w:lvlJc w:val="left"/>
      <w:pPr>
        <w:ind w:left="4320" w:hanging="360"/>
      </w:pPr>
      <w:rPr>
        <w:rFonts w:ascii="Courier New" w:hAnsi="Courier New" w:cs="Courier New" w:hint="default"/>
      </w:rPr>
    </w:lvl>
    <w:lvl w:ilvl="5" w:tplc="10090005" w:tentative="1">
      <w:start w:val="1"/>
      <w:numFmt w:val="bullet"/>
      <w:lvlText w:val=""/>
      <w:lvlJc w:val="left"/>
      <w:pPr>
        <w:ind w:left="5040" w:hanging="360"/>
      </w:pPr>
      <w:rPr>
        <w:rFonts w:ascii="Wingdings" w:hAnsi="Wingdings" w:hint="default"/>
      </w:rPr>
    </w:lvl>
    <w:lvl w:ilvl="6" w:tplc="10090001" w:tentative="1">
      <w:start w:val="1"/>
      <w:numFmt w:val="bullet"/>
      <w:lvlText w:val=""/>
      <w:lvlJc w:val="left"/>
      <w:pPr>
        <w:ind w:left="5760" w:hanging="360"/>
      </w:pPr>
      <w:rPr>
        <w:rFonts w:ascii="Symbol" w:hAnsi="Symbol" w:hint="default"/>
      </w:rPr>
    </w:lvl>
    <w:lvl w:ilvl="7" w:tplc="10090003" w:tentative="1">
      <w:start w:val="1"/>
      <w:numFmt w:val="bullet"/>
      <w:lvlText w:val="o"/>
      <w:lvlJc w:val="left"/>
      <w:pPr>
        <w:ind w:left="6480" w:hanging="360"/>
      </w:pPr>
      <w:rPr>
        <w:rFonts w:ascii="Courier New" w:hAnsi="Courier New" w:cs="Courier New" w:hint="default"/>
      </w:rPr>
    </w:lvl>
    <w:lvl w:ilvl="8" w:tplc="10090005" w:tentative="1">
      <w:start w:val="1"/>
      <w:numFmt w:val="bullet"/>
      <w:lvlText w:val=""/>
      <w:lvlJc w:val="left"/>
      <w:pPr>
        <w:ind w:left="7200" w:hanging="360"/>
      </w:pPr>
      <w:rPr>
        <w:rFonts w:ascii="Wingdings" w:hAnsi="Wingdings" w:hint="default"/>
      </w:rPr>
    </w:lvl>
  </w:abstractNum>
  <w:abstractNum w:abstractNumId="35" w15:restartNumberingAfterBreak="0">
    <w:nsid w:val="5CBF4A07"/>
    <w:multiLevelType w:val="hybridMultilevel"/>
    <w:tmpl w:val="014C2F0E"/>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6" w15:restartNumberingAfterBreak="0">
    <w:nsid w:val="5CCF3D7D"/>
    <w:multiLevelType w:val="hybridMultilevel"/>
    <w:tmpl w:val="65EEE7D6"/>
    <w:lvl w:ilvl="0" w:tplc="0409000F">
      <w:start w:val="1"/>
      <w:numFmt w:val="decimal"/>
      <w:lvlText w:val="%1."/>
      <w:lvlJc w:val="left"/>
      <w:pPr>
        <w:ind w:left="1440" w:hanging="360"/>
      </w:pPr>
    </w:lvl>
    <w:lvl w:ilvl="1" w:tplc="10090019" w:tentative="1">
      <w:start w:val="1"/>
      <w:numFmt w:val="lowerLetter"/>
      <w:lvlText w:val="%2."/>
      <w:lvlJc w:val="left"/>
      <w:pPr>
        <w:ind w:left="2160" w:hanging="360"/>
      </w:pPr>
    </w:lvl>
    <w:lvl w:ilvl="2" w:tplc="1009001B" w:tentative="1">
      <w:start w:val="1"/>
      <w:numFmt w:val="lowerRoman"/>
      <w:lvlText w:val="%3."/>
      <w:lvlJc w:val="right"/>
      <w:pPr>
        <w:ind w:left="2880" w:hanging="180"/>
      </w:pPr>
    </w:lvl>
    <w:lvl w:ilvl="3" w:tplc="1009000F" w:tentative="1">
      <w:start w:val="1"/>
      <w:numFmt w:val="decimal"/>
      <w:lvlText w:val="%4."/>
      <w:lvlJc w:val="left"/>
      <w:pPr>
        <w:ind w:left="3600" w:hanging="360"/>
      </w:pPr>
    </w:lvl>
    <w:lvl w:ilvl="4" w:tplc="10090019" w:tentative="1">
      <w:start w:val="1"/>
      <w:numFmt w:val="lowerLetter"/>
      <w:lvlText w:val="%5."/>
      <w:lvlJc w:val="left"/>
      <w:pPr>
        <w:ind w:left="4320" w:hanging="360"/>
      </w:pPr>
    </w:lvl>
    <w:lvl w:ilvl="5" w:tplc="1009001B" w:tentative="1">
      <w:start w:val="1"/>
      <w:numFmt w:val="lowerRoman"/>
      <w:lvlText w:val="%6."/>
      <w:lvlJc w:val="right"/>
      <w:pPr>
        <w:ind w:left="5040" w:hanging="180"/>
      </w:pPr>
    </w:lvl>
    <w:lvl w:ilvl="6" w:tplc="1009000F" w:tentative="1">
      <w:start w:val="1"/>
      <w:numFmt w:val="decimal"/>
      <w:lvlText w:val="%7."/>
      <w:lvlJc w:val="left"/>
      <w:pPr>
        <w:ind w:left="5760" w:hanging="360"/>
      </w:pPr>
    </w:lvl>
    <w:lvl w:ilvl="7" w:tplc="10090019" w:tentative="1">
      <w:start w:val="1"/>
      <w:numFmt w:val="lowerLetter"/>
      <w:lvlText w:val="%8."/>
      <w:lvlJc w:val="left"/>
      <w:pPr>
        <w:ind w:left="6480" w:hanging="360"/>
      </w:pPr>
    </w:lvl>
    <w:lvl w:ilvl="8" w:tplc="1009001B" w:tentative="1">
      <w:start w:val="1"/>
      <w:numFmt w:val="lowerRoman"/>
      <w:lvlText w:val="%9."/>
      <w:lvlJc w:val="right"/>
      <w:pPr>
        <w:ind w:left="7200" w:hanging="180"/>
      </w:pPr>
    </w:lvl>
  </w:abstractNum>
  <w:abstractNum w:abstractNumId="37" w15:restartNumberingAfterBreak="0">
    <w:nsid w:val="64212274"/>
    <w:multiLevelType w:val="hybridMultilevel"/>
    <w:tmpl w:val="014C2F0E"/>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8" w15:restartNumberingAfterBreak="0">
    <w:nsid w:val="696E7457"/>
    <w:multiLevelType w:val="hybridMultilevel"/>
    <w:tmpl w:val="770207E0"/>
    <w:lvl w:ilvl="0" w:tplc="10090017">
      <w:start w:val="1"/>
      <w:numFmt w:val="lowerLetter"/>
      <w:lvlText w:val="%1)"/>
      <w:lvlJc w:val="left"/>
      <w:pPr>
        <w:ind w:left="820" w:hanging="721"/>
      </w:pPr>
      <w:rPr>
        <w:rFonts w:hint="default"/>
        <w:spacing w:val="-1"/>
        <w:sz w:val="22"/>
        <w:szCs w:val="22"/>
      </w:rPr>
    </w:lvl>
    <w:lvl w:ilvl="1" w:tplc="4844D86C">
      <w:start w:val="1"/>
      <w:numFmt w:val="lowerLetter"/>
      <w:lvlText w:val="%2)"/>
      <w:lvlJc w:val="left"/>
      <w:pPr>
        <w:ind w:left="1560" w:hanging="721"/>
      </w:pPr>
      <w:rPr>
        <w:rFonts w:ascii="Arial" w:eastAsia="Arial" w:hAnsi="Arial" w:hint="default"/>
        <w:spacing w:val="-1"/>
        <w:sz w:val="22"/>
        <w:szCs w:val="22"/>
      </w:rPr>
    </w:lvl>
    <w:lvl w:ilvl="2" w:tplc="5350793C">
      <w:start w:val="1"/>
      <w:numFmt w:val="bullet"/>
      <w:lvlText w:val="•"/>
      <w:lvlJc w:val="left"/>
      <w:pPr>
        <w:ind w:left="1560" w:hanging="721"/>
      </w:pPr>
      <w:rPr>
        <w:rFonts w:hint="default"/>
      </w:rPr>
    </w:lvl>
    <w:lvl w:ilvl="3" w:tplc="650E4B14">
      <w:start w:val="1"/>
      <w:numFmt w:val="bullet"/>
      <w:lvlText w:val="•"/>
      <w:lvlJc w:val="left"/>
      <w:pPr>
        <w:ind w:left="1560" w:hanging="721"/>
      </w:pPr>
      <w:rPr>
        <w:rFonts w:hint="default"/>
      </w:rPr>
    </w:lvl>
    <w:lvl w:ilvl="4" w:tplc="92380830">
      <w:start w:val="1"/>
      <w:numFmt w:val="bullet"/>
      <w:lvlText w:val="•"/>
      <w:lvlJc w:val="left"/>
      <w:pPr>
        <w:ind w:left="2703" w:hanging="721"/>
      </w:pPr>
      <w:rPr>
        <w:rFonts w:hint="default"/>
      </w:rPr>
    </w:lvl>
    <w:lvl w:ilvl="5" w:tplc="8676E6FA">
      <w:start w:val="1"/>
      <w:numFmt w:val="bullet"/>
      <w:lvlText w:val="•"/>
      <w:lvlJc w:val="left"/>
      <w:pPr>
        <w:ind w:left="3845" w:hanging="721"/>
      </w:pPr>
      <w:rPr>
        <w:rFonts w:hint="default"/>
      </w:rPr>
    </w:lvl>
    <w:lvl w:ilvl="6" w:tplc="8F60F26A">
      <w:start w:val="1"/>
      <w:numFmt w:val="bullet"/>
      <w:lvlText w:val="•"/>
      <w:lvlJc w:val="left"/>
      <w:pPr>
        <w:ind w:left="4988" w:hanging="721"/>
      </w:pPr>
      <w:rPr>
        <w:rFonts w:hint="default"/>
      </w:rPr>
    </w:lvl>
    <w:lvl w:ilvl="7" w:tplc="5CACCF16">
      <w:start w:val="1"/>
      <w:numFmt w:val="bullet"/>
      <w:lvlText w:val="•"/>
      <w:lvlJc w:val="left"/>
      <w:pPr>
        <w:ind w:left="6131" w:hanging="721"/>
      </w:pPr>
      <w:rPr>
        <w:rFonts w:hint="default"/>
      </w:rPr>
    </w:lvl>
    <w:lvl w:ilvl="8" w:tplc="34540C12">
      <w:start w:val="1"/>
      <w:numFmt w:val="bullet"/>
      <w:lvlText w:val="•"/>
      <w:lvlJc w:val="left"/>
      <w:pPr>
        <w:ind w:left="7274" w:hanging="721"/>
      </w:pPr>
      <w:rPr>
        <w:rFonts w:hint="default"/>
      </w:rPr>
    </w:lvl>
  </w:abstractNum>
  <w:abstractNum w:abstractNumId="39" w15:restartNumberingAfterBreak="0">
    <w:nsid w:val="6C8A451F"/>
    <w:multiLevelType w:val="hybridMultilevel"/>
    <w:tmpl w:val="ACDAD562"/>
    <w:lvl w:ilvl="0" w:tplc="04090017">
      <w:start w:val="1"/>
      <w:numFmt w:val="lowerLetter"/>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0" w15:restartNumberingAfterBreak="0">
    <w:nsid w:val="6D4A01BE"/>
    <w:multiLevelType w:val="hybridMultilevel"/>
    <w:tmpl w:val="F222939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6D7908EE"/>
    <w:multiLevelType w:val="hybridMultilevel"/>
    <w:tmpl w:val="014C2F0E"/>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7339356C"/>
    <w:multiLevelType w:val="hybridMultilevel"/>
    <w:tmpl w:val="FD80E252"/>
    <w:lvl w:ilvl="0" w:tplc="C6EA7536">
      <w:start w:val="9"/>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3" w15:restartNumberingAfterBreak="0">
    <w:nsid w:val="7782144E"/>
    <w:multiLevelType w:val="hybridMultilevel"/>
    <w:tmpl w:val="6D885DE4"/>
    <w:lvl w:ilvl="0" w:tplc="800CCB36">
      <w:start w:val="1"/>
      <w:numFmt w:val="bullet"/>
      <w:lvlText w:val="-"/>
      <w:lvlJc w:val="left"/>
      <w:pPr>
        <w:ind w:left="1080" w:hanging="360"/>
      </w:pPr>
      <w:rPr>
        <w:rFonts w:ascii="Arial" w:eastAsia="Times New Roman" w:hAnsi="Arial" w:cs="Arial"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hint="default"/>
      </w:rPr>
    </w:lvl>
    <w:lvl w:ilvl="3" w:tplc="10090001" w:tentative="1">
      <w:start w:val="1"/>
      <w:numFmt w:val="bullet"/>
      <w:lvlText w:val=""/>
      <w:lvlJc w:val="left"/>
      <w:pPr>
        <w:ind w:left="3240" w:hanging="360"/>
      </w:pPr>
      <w:rPr>
        <w:rFonts w:ascii="Symbol" w:hAnsi="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hint="default"/>
      </w:rPr>
    </w:lvl>
    <w:lvl w:ilvl="6" w:tplc="10090001" w:tentative="1">
      <w:start w:val="1"/>
      <w:numFmt w:val="bullet"/>
      <w:lvlText w:val=""/>
      <w:lvlJc w:val="left"/>
      <w:pPr>
        <w:ind w:left="5400" w:hanging="360"/>
      </w:pPr>
      <w:rPr>
        <w:rFonts w:ascii="Symbol" w:hAnsi="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hint="default"/>
      </w:rPr>
    </w:lvl>
  </w:abstractNum>
  <w:abstractNum w:abstractNumId="44" w15:restartNumberingAfterBreak="0">
    <w:nsid w:val="79946D2E"/>
    <w:multiLevelType w:val="hybridMultilevel"/>
    <w:tmpl w:val="014C2F0E"/>
    <w:lvl w:ilvl="0" w:tplc="1009000F">
      <w:start w:val="1"/>
      <w:numFmt w:val="decimal"/>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5" w15:restartNumberingAfterBreak="0">
    <w:nsid w:val="7D9B6882"/>
    <w:multiLevelType w:val="hybridMultilevel"/>
    <w:tmpl w:val="1D28DD6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num w:numId="1" w16cid:durableId="32274394">
    <w:abstractNumId w:val="9"/>
  </w:num>
  <w:num w:numId="2" w16cid:durableId="1601378672">
    <w:abstractNumId w:val="7"/>
  </w:num>
  <w:num w:numId="3" w16cid:durableId="2073653975">
    <w:abstractNumId w:val="6"/>
  </w:num>
  <w:num w:numId="4" w16cid:durableId="1067800194">
    <w:abstractNumId w:val="5"/>
  </w:num>
  <w:num w:numId="5" w16cid:durableId="924074080">
    <w:abstractNumId w:val="4"/>
  </w:num>
  <w:num w:numId="6" w16cid:durableId="1926959143">
    <w:abstractNumId w:val="8"/>
  </w:num>
  <w:num w:numId="7" w16cid:durableId="2005401704">
    <w:abstractNumId w:val="3"/>
  </w:num>
  <w:num w:numId="8" w16cid:durableId="1642736401">
    <w:abstractNumId w:val="2"/>
  </w:num>
  <w:num w:numId="9" w16cid:durableId="254367200">
    <w:abstractNumId w:val="1"/>
  </w:num>
  <w:num w:numId="10" w16cid:durableId="7997387">
    <w:abstractNumId w:val="0"/>
  </w:num>
  <w:num w:numId="11" w16cid:durableId="1456870431">
    <w:abstractNumId w:val="26"/>
  </w:num>
  <w:num w:numId="12" w16cid:durableId="939607763">
    <w:abstractNumId w:val="30"/>
  </w:num>
  <w:num w:numId="13" w16cid:durableId="294339922">
    <w:abstractNumId w:val="12"/>
  </w:num>
  <w:num w:numId="14" w16cid:durableId="1014384022">
    <w:abstractNumId w:val="10"/>
  </w:num>
  <w:num w:numId="15" w16cid:durableId="1766412430">
    <w:abstractNumId w:val="38"/>
  </w:num>
  <w:num w:numId="16" w16cid:durableId="573707973">
    <w:abstractNumId w:val="34"/>
  </w:num>
  <w:num w:numId="17" w16cid:durableId="1160534782">
    <w:abstractNumId w:val="29"/>
  </w:num>
  <w:num w:numId="18" w16cid:durableId="680352049">
    <w:abstractNumId w:val="22"/>
  </w:num>
  <w:num w:numId="19" w16cid:durableId="1310404691">
    <w:abstractNumId w:val="15"/>
  </w:num>
  <w:num w:numId="20" w16cid:durableId="165289599">
    <w:abstractNumId w:val="24"/>
  </w:num>
  <w:num w:numId="21" w16cid:durableId="268971922">
    <w:abstractNumId w:val="17"/>
  </w:num>
  <w:num w:numId="22" w16cid:durableId="1279946950">
    <w:abstractNumId w:val="16"/>
  </w:num>
  <w:num w:numId="23" w16cid:durableId="1910574006">
    <w:abstractNumId w:val="36"/>
  </w:num>
  <w:num w:numId="24" w16cid:durableId="625082904">
    <w:abstractNumId w:val="42"/>
  </w:num>
  <w:num w:numId="25" w16cid:durableId="1090664720">
    <w:abstractNumId w:val="20"/>
  </w:num>
  <w:num w:numId="26" w16cid:durableId="106126540">
    <w:abstractNumId w:val="43"/>
  </w:num>
  <w:num w:numId="27" w16cid:durableId="305202799">
    <w:abstractNumId w:val="10"/>
  </w:num>
  <w:num w:numId="28" w16cid:durableId="1472332152">
    <w:abstractNumId w:val="27"/>
  </w:num>
  <w:num w:numId="29" w16cid:durableId="1528518974">
    <w:abstractNumId w:val="10"/>
  </w:num>
  <w:num w:numId="30" w16cid:durableId="1832019554">
    <w:abstractNumId w:val="10"/>
  </w:num>
  <w:num w:numId="31" w16cid:durableId="1628272240">
    <w:abstractNumId w:val="10"/>
  </w:num>
  <w:num w:numId="32" w16cid:durableId="1816412460">
    <w:abstractNumId w:val="25"/>
  </w:num>
  <w:num w:numId="33" w16cid:durableId="944654151">
    <w:abstractNumId w:val="35"/>
  </w:num>
  <w:num w:numId="34" w16cid:durableId="1500077608">
    <w:abstractNumId w:val="37"/>
  </w:num>
  <w:num w:numId="35" w16cid:durableId="568153769">
    <w:abstractNumId w:val="32"/>
  </w:num>
  <w:num w:numId="36" w16cid:durableId="224294464">
    <w:abstractNumId w:val="13"/>
  </w:num>
  <w:num w:numId="37" w16cid:durableId="181558488">
    <w:abstractNumId w:val="44"/>
  </w:num>
  <w:num w:numId="38" w16cid:durableId="1584991513">
    <w:abstractNumId w:val="21"/>
  </w:num>
  <w:num w:numId="39" w16cid:durableId="1676417853">
    <w:abstractNumId w:val="41"/>
  </w:num>
  <w:num w:numId="40" w16cid:durableId="505437704">
    <w:abstractNumId w:val="19"/>
  </w:num>
  <w:num w:numId="41" w16cid:durableId="1221290012">
    <w:abstractNumId w:val="40"/>
  </w:num>
  <w:num w:numId="42" w16cid:durableId="882209531">
    <w:abstractNumId w:val="23"/>
  </w:num>
  <w:num w:numId="43" w16cid:durableId="1089690638">
    <w:abstractNumId w:val="28"/>
  </w:num>
  <w:num w:numId="44" w16cid:durableId="256645450">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1438523633">
    <w:abstractNumId w:val="39"/>
  </w:num>
  <w:num w:numId="46" w16cid:durableId="1191995007">
    <w:abstractNumId w:val="45"/>
  </w:num>
  <w:num w:numId="47" w16cid:durableId="1140533995">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16cid:durableId="623460546">
    <w:abstractNumId w:val="27"/>
    <w:lvlOverride w:ilvl="0">
      <w:startOverride w:val="1"/>
    </w:lvlOverride>
  </w:num>
  <w:num w:numId="49" w16cid:durableId="99953533">
    <w:abstractNumId w:val="33"/>
  </w:num>
  <w:num w:numId="50" w16cid:durableId="90780716">
    <w:abstractNumId w:val="11"/>
  </w:num>
  <w:num w:numId="51" w16cid:durableId="425275712">
    <w:abstractNumId w:val="18"/>
  </w:num>
  <w:num w:numId="52" w16cid:durableId="394937365">
    <w:abstractNumId w:val="31"/>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activeWritingStyle w:appName="MSWord" w:lang="fr-CA" w:vendorID="64" w:dllVersion="6" w:nlCheck="1" w:checkStyle="0"/>
  <w:activeWritingStyle w:appName="MSWord" w:lang="en-CA" w:vendorID="64" w:dllVersion="6" w:nlCheck="1" w:checkStyle="1"/>
  <w:activeWritingStyle w:appName="MSWord" w:lang="en-US" w:vendorID="64" w:dllVersion="6" w:nlCheck="1" w:checkStyle="1"/>
  <w:activeWritingStyle w:appName="MSWord" w:lang="en-CA" w:vendorID="64" w:dllVersion="0" w:nlCheck="1" w:checkStyle="0"/>
  <w:activeWritingStyle w:appName="MSWord" w:lang="fr-CA" w:vendorID="64" w:dllVersion="0" w:nlCheck="1" w:checkStyle="0"/>
  <w:activeWritingStyle w:appName="MSWord" w:lang="en-US" w:vendorID="64" w:dllVersion="0" w:nlCheck="1" w:checkStyle="0"/>
  <w:activeWritingStyle w:appName="MSWord" w:lang="en-GB" w:vendorID="8" w:dllVersion="513" w:checkStyle="1"/>
  <w:activeWritingStyle w:appName="MSWord" w:lang="en-US" w:vendorID="8" w:dllVersion="513" w:checkStyle="1"/>
  <w:activeWritingStyle w:appName="MSWord" w:lang="en-CA" w:vendorID="8" w:dllVersion="513" w:checkStyle="1"/>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hyphenationZone w:val="425"/>
  <w:doNotHyphenateCaps/>
  <w:drawingGridHorizontalSpacing w:val="100"/>
  <w:displayHorizontalDrawingGridEvery w:val="0"/>
  <w:displayVerticalDrawingGridEvery w:val="0"/>
  <w:doNotShadeFormData/>
  <w:noPunctuationKerning/>
  <w:characterSpacingControl w:val="doNotCompress"/>
  <w:hdrShapeDefaults>
    <o:shapedefaults v:ext="edit" spidmax="2051" fill="f" fillcolor="white">
      <v:fill color="white" on="f"/>
      <v:stroke dashstyle="dash" weight="2.5pt"/>
      <o:colormru v:ext="edit" colors="#6f9,#9f9"/>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37D02"/>
    <w:rsid w:val="00000AF8"/>
    <w:rsid w:val="00000B13"/>
    <w:rsid w:val="00001A13"/>
    <w:rsid w:val="00002B6B"/>
    <w:rsid w:val="00003097"/>
    <w:rsid w:val="000032E1"/>
    <w:rsid w:val="00003D86"/>
    <w:rsid w:val="000043C4"/>
    <w:rsid w:val="00004E88"/>
    <w:rsid w:val="00006C29"/>
    <w:rsid w:val="000070FA"/>
    <w:rsid w:val="0001108A"/>
    <w:rsid w:val="000118D3"/>
    <w:rsid w:val="00013430"/>
    <w:rsid w:val="00013B47"/>
    <w:rsid w:val="00014C89"/>
    <w:rsid w:val="00014D7F"/>
    <w:rsid w:val="000156E4"/>
    <w:rsid w:val="00015A88"/>
    <w:rsid w:val="0001624B"/>
    <w:rsid w:val="00016723"/>
    <w:rsid w:val="00017330"/>
    <w:rsid w:val="0001794C"/>
    <w:rsid w:val="000207BC"/>
    <w:rsid w:val="000217EF"/>
    <w:rsid w:val="00021E44"/>
    <w:rsid w:val="00021EA3"/>
    <w:rsid w:val="00021FE7"/>
    <w:rsid w:val="00022F01"/>
    <w:rsid w:val="00022F28"/>
    <w:rsid w:val="000236D4"/>
    <w:rsid w:val="000238D8"/>
    <w:rsid w:val="0002454F"/>
    <w:rsid w:val="00024576"/>
    <w:rsid w:val="0002480B"/>
    <w:rsid w:val="00024BF9"/>
    <w:rsid w:val="00024C87"/>
    <w:rsid w:val="00026EDB"/>
    <w:rsid w:val="00027000"/>
    <w:rsid w:val="00027314"/>
    <w:rsid w:val="00027760"/>
    <w:rsid w:val="00027763"/>
    <w:rsid w:val="00027909"/>
    <w:rsid w:val="00030575"/>
    <w:rsid w:val="00030B9D"/>
    <w:rsid w:val="00030D07"/>
    <w:rsid w:val="000312F3"/>
    <w:rsid w:val="00032129"/>
    <w:rsid w:val="0003241E"/>
    <w:rsid w:val="0003264D"/>
    <w:rsid w:val="00033287"/>
    <w:rsid w:val="000342A0"/>
    <w:rsid w:val="00035A2C"/>
    <w:rsid w:val="0003679F"/>
    <w:rsid w:val="00037A72"/>
    <w:rsid w:val="00037EA7"/>
    <w:rsid w:val="00040501"/>
    <w:rsid w:val="00040B35"/>
    <w:rsid w:val="00041811"/>
    <w:rsid w:val="0004482A"/>
    <w:rsid w:val="00044875"/>
    <w:rsid w:val="00044961"/>
    <w:rsid w:val="00044BD0"/>
    <w:rsid w:val="0004515A"/>
    <w:rsid w:val="00045FAF"/>
    <w:rsid w:val="00046C15"/>
    <w:rsid w:val="000477D7"/>
    <w:rsid w:val="00047CEE"/>
    <w:rsid w:val="00050C34"/>
    <w:rsid w:val="00051634"/>
    <w:rsid w:val="00051787"/>
    <w:rsid w:val="0005192D"/>
    <w:rsid w:val="00052158"/>
    <w:rsid w:val="00052F69"/>
    <w:rsid w:val="00053DCE"/>
    <w:rsid w:val="00054CB3"/>
    <w:rsid w:val="0005569D"/>
    <w:rsid w:val="00055BB4"/>
    <w:rsid w:val="00057030"/>
    <w:rsid w:val="00057565"/>
    <w:rsid w:val="00057C69"/>
    <w:rsid w:val="000600FA"/>
    <w:rsid w:val="0006149D"/>
    <w:rsid w:val="000614A8"/>
    <w:rsid w:val="00061CB8"/>
    <w:rsid w:val="00062123"/>
    <w:rsid w:val="000628B2"/>
    <w:rsid w:val="00062A63"/>
    <w:rsid w:val="0006304E"/>
    <w:rsid w:val="000636A9"/>
    <w:rsid w:val="00063C5E"/>
    <w:rsid w:val="00063EA3"/>
    <w:rsid w:val="000649C4"/>
    <w:rsid w:val="00065671"/>
    <w:rsid w:val="00065980"/>
    <w:rsid w:val="000665DA"/>
    <w:rsid w:val="00066BDB"/>
    <w:rsid w:val="0006722B"/>
    <w:rsid w:val="000676FF"/>
    <w:rsid w:val="00071167"/>
    <w:rsid w:val="000713E1"/>
    <w:rsid w:val="00072680"/>
    <w:rsid w:val="00072715"/>
    <w:rsid w:val="0007304B"/>
    <w:rsid w:val="00073542"/>
    <w:rsid w:val="0007386E"/>
    <w:rsid w:val="00073A99"/>
    <w:rsid w:val="000751DF"/>
    <w:rsid w:val="00075FC1"/>
    <w:rsid w:val="000768E7"/>
    <w:rsid w:val="00076B0B"/>
    <w:rsid w:val="00077603"/>
    <w:rsid w:val="00077D25"/>
    <w:rsid w:val="00077EB1"/>
    <w:rsid w:val="00080C1B"/>
    <w:rsid w:val="00080F97"/>
    <w:rsid w:val="00081043"/>
    <w:rsid w:val="000810D8"/>
    <w:rsid w:val="00082084"/>
    <w:rsid w:val="00082CBA"/>
    <w:rsid w:val="00082D6B"/>
    <w:rsid w:val="00083530"/>
    <w:rsid w:val="000855E6"/>
    <w:rsid w:val="00086AD2"/>
    <w:rsid w:val="00086CBF"/>
    <w:rsid w:val="00086D7C"/>
    <w:rsid w:val="00087F7D"/>
    <w:rsid w:val="000908C5"/>
    <w:rsid w:val="00091107"/>
    <w:rsid w:val="00091206"/>
    <w:rsid w:val="000914A6"/>
    <w:rsid w:val="0009159E"/>
    <w:rsid w:val="000934F6"/>
    <w:rsid w:val="00094E5E"/>
    <w:rsid w:val="000950E8"/>
    <w:rsid w:val="000957BE"/>
    <w:rsid w:val="00096670"/>
    <w:rsid w:val="00096913"/>
    <w:rsid w:val="00096A1C"/>
    <w:rsid w:val="000977DF"/>
    <w:rsid w:val="000A04C6"/>
    <w:rsid w:val="000A0F16"/>
    <w:rsid w:val="000A1827"/>
    <w:rsid w:val="000A1E71"/>
    <w:rsid w:val="000A20D2"/>
    <w:rsid w:val="000A2750"/>
    <w:rsid w:val="000A3342"/>
    <w:rsid w:val="000A38FB"/>
    <w:rsid w:val="000A3F11"/>
    <w:rsid w:val="000A4380"/>
    <w:rsid w:val="000A5D90"/>
    <w:rsid w:val="000A63E2"/>
    <w:rsid w:val="000A6A4D"/>
    <w:rsid w:val="000A71E1"/>
    <w:rsid w:val="000A78BB"/>
    <w:rsid w:val="000A78EE"/>
    <w:rsid w:val="000B0114"/>
    <w:rsid w:val="000B02AE"/>
    <w:rsid w:val="000B0836"/>
    <w:rsid w:val="000B1C42"/>
    <w:rsid w:val="000B1DFA"/>
    <w:rsid w:val="000B2AA1"/>
    <w:rsid w:val="000B2B92"/>
    <w:rsid w:val="000B39E6"/>
    <w:rsid w:val="000B4565"/>
    <w:rsid w:val="000B4998"/>
    <w:rsid w:val="000B74E3"/>
    <w:rsid w:val="000B7513"/>
    <w:rsid w:val="000B778B"/>
    <w:rsid w:val="000B7DD4"/>
    <w:rsid w:val="000B7E03"/>
    <w:rsid w:val="000B7E2A"/>
    <w:rsid w:val="000C014D"/>
    <w:rsid w:val="000C0612"/>
    <w:rsid w:val="000C1E21"/>
    <w:rsid w:val="000C229A"/>
    <w:rsid w:val="000C256E"/>
    <w:rsid w:val="000C2E75"/>
    <w:rsid w:val="000C36E4"/>
    <w:rsid w:val="000C3E76"/>
    <w:rsid w:val="000C4836"/>
    <w:rsid w:val="000C4DDF"/>
    <w:rsid w:val="000C5115"/>
    <w:rsid w:val="000C5553"/>
    <w:rsid w:val="000C582F"/>
    <w:rsid w:val="000C67B9"/>
    <w:rsid w:val="000C6C26"/>
    <w:rsid w:val="000C6E23"/>
    <w:rsid w:val="000C7121"/>
    <w:rsid w:val="000C7CE1"/>
    <w:rsid w:val="000D04E7"/>
    <w:rsid w:val="000D0C60"/>
    <w:rsid w:val="000D1B91"/>
    <w:rsid w:val="000D1DD8"/>
    <w:rsid w:val="000D2587"/>
    <w:rsid w:val="000D2928"/>
    <w:rsid w:val="000D2955"/>
    <w:rsid w:val="000D3D89"/>
    <w:rsid w:val="000D3FEE"/>
    <w:rsid w:val="000D514C"/>
    <w:rsid w:val="000D5D2A"/>
    <w:rsid w:val="000D705D"/>
    <w:rsid w:val="000D75A9"/>
    <w:rsid w:val="000D7F8F"/>
    <w:rsid w:val="000D7FE9"/>
    <w:rsid w:val="000E0B3E"/>
    <w:rsid w:val="000E0BDB"/>
    <w:rsid w:val="000E0E71"/>
    <w:rsid w:val="000E104E"/>
    <w:rsid w:val="000E1800"/>
    <w:rsid w:val="000E1D96"/>
    <w:rsid w:val="000E1E15"/>
    <w:rsid w:val="000E2101"/>
    <w:rsid w:val="000E21E7"/>
    <w:rsid w:val="000E2519"/>
    <w:rsid w:val="000E2984"/>
    <w:rsid w:val="000E3AAF"/>
    <w:rsid w:val="000E3E67"/>
    <w:rsid w:val="000E404D"/>
    <w:rsid w:val="000E44D2"/>
    <w:rsid w:val="000E4526"/>
    <w:rsid w:val="000E46BE"/>
    <w:rsid w:val="000E541A"/>
    <w:rsid w:val="000E66D2"/>
    <w:rsid w:val="000F0CCC"/>
    <w:rsid w:val="000F1202"/>
    <w:rsid w:val="000F1213"/>
    <w:rsid w:val="000F1405"/>
    <w:rsid w:val="000F20CA"/>
    <w:rsid w:val="000F3D5A"/>
    <w:rsid w:val="000F3E4C"/>
    <w:rsid w:val="000F4076"/>
    <w:rsid w:val="000F44F4"/>
    <w:rsid w:val="000F4968"/>
    <w:rsid w:val="000F4E4B"/>
    <w:rsid w:val="000F504F"/>
    <w:rsid w:val="000F6333"/>
    <w:rsid w:val="000F7176"/>
    <w:rsid w:val="000F77A8"/>
    <w:rsid w:val="000F7AC8"/>
    <w:rsid w:val="000F7CB1"/>
    <w:rsid w:val="00100139"/>
    <w:rsid w:val="00100F72"/>
    <w:rsid w:val="00101584"/>
    <w:rsid w:val="00101D7E"/>
    <w:rsid w:val="00101FC0"/>
    <w:rsid w:val="00102915"/>
    <w:rsid w:val="00102CE1"/>
    <w:rsid w:val="00103971"/>
    <w:rsid w:val="0010401F"/>
    <w:rsid w:val="0010471A"/>
    <w:rsid w:val="00104BF6"/>
    <w:rsid w:val="00104FBD"/>
    <w:rsid w:val="0010580C"/>
    <w:rsid w:val="00105BD7"/>
    <w:rsid w:val="00106823"/>
    <w:rsid w:val="00106C0A"/>
    <w:rsid w:val="001075D6"/>
    <w:rsid w:val="001079A2"/>
    <w:rsid w:val="00110357"/>
    <w:rsid w:val="001106E6"/>
    <w:rsid w:val="001106FC"/>
    <w:rsid w:val="00110BF8"/>
    <w:rsid w:val="00111F50"/>
    <w:rsid w:val="00112F99"/>
    <w:rsid w:val="001135DF"/>
    <w:rsid w:val="00113B90"/>
    <w:rsid w:val="00113F1A"/>
    <w:rsid w:val="00114825"/>
    <w:rsid w:val="00114E2A"/>
    <w:rsid w:val="00115A86"/>
    <w:rsid w:val="0011774A"/>
    <w:rsid w:val="001203C3"/>
    <w:rsid w:val="001220A2"/>
    <w:rsid w:val="001223F2"/>
    <w:rsid w:val="001224E4"/>
    <w:rsid w:val="001225DE"/>
    <w:rsid w:val="00122B8D"/>
    <w:rsid w:val="0012354C"/>
    <w:rsid w:val="0012422D"/>
    <w:rsid w:val="00124D74"/>
    <w:rsid w:val="00125549"/>
    <w:rsid w:val="00125E6A"/>
    <w:rsid w:val="00125F03"/>
    <w:rsid w:val="00125F4D"/>
    <w:rsid w:val="00127968"/>
    <w:rsid w:val="00127AE3"/>
    <w:rsid w:val="00130095"/>
    <w:rsid w:val="00130D90"/>
    <w:rsid w:val="00130E02"/>
    <w:rsid w:val="00132257"/>
    <w:rsid w:val="00132503"/>
    <w:rsid w:val="00132A2C"/>
    <w:rsid w:val="00132FF2"/>
    <w:rsid w:val="00133DAC"/>
    <w:rsid w:val="00133DE6"/>
    <w:rsid w:val="00134825"/>
    <w:rsid w:val="00134A93"/>
    <w:rsid w:val="00134CAE"/>
    <w:rsid w:val="001351C1"/>
    <w:rsid w:val="0013582D"/>
    <w:rsid w:val="00135B04"/>
    <w:rsid w:val="00136CAD"/>
    <w:rsid w:val="001377B0"/>
    <w:rsid w:val="00137A12"/>
    <w:rsid w:val="0014027E"/>
    <w:rsid w:val="00141EA2"/>
    <w:rsid w:val="001421D7"/>
    <w:rsid w:val="0014220F"/>
    <w:rsid w:val="001425E7"/>
    <w:rsid w:val="00142D29"/>
    <w:rsid w:val="001432E8"/>
    <w:rsid w:val="001434C9"/>
    <w:rsid w:val="00144995"/>
    <w:rsid w:val="00144FFC"/>
    <w:rsid w:val="00146193"/>
    <w:rsid w:val="001473EC"/>
    <w:rsid w:val="00147A79"/>
    <w:rsid w:val="00150125"/>
    <w:rsid w:val="00150389"/>
    <w:rsid w:val="00150502"/>
    <w:rsid w:val="001506CB"/>
    <w:rsid w:val="00150EA6"/>
    <w:rsid w:val="0015137F"/>
    <w:rsid w:val="00151AD0"/>
    <w:rsid w:val="001535FB"/>
    <w:rsid w:val="00154511"/>
    <w:rsid w:val="001545A3"/>
    <w:rsid w:val="00154821"/>
    <w:rsid w:val="00154966"/>
    <w:rsid w:val="00155113"/>
    <w:rsid w:val="00155840"/>
    <w:rsid w:val="00156711"/>
    <w:rsid w:val="00156FAC"/>
    <w:rsid w:val="00157506"/>
    <w:rsid w:val="00160921"/>
    <w:rsid w:val="00161669"/>
    <w:rsid w:val="00161B7E"/>
    <w:rsid w:val="00161CF7"/>
    <w:rsid w:val="001632F2"/>
    <w:rsid w:val="0016406E"/>
    <w:rsid w:val="00164132"/>
    <w:rsid w:val="00164B3D"/>
    <w:rsid w:val="00164E65"/>
    <w:rsid w:val="00165201"/>
    <w:rsid w:val="00165BEB"/>
    <w:rsid w:val="00167495"/>
    <w:rsid w:val="001675C9"/>
    <w:rsid w:val="00170659"/>
    <w:rsid w:val="00171350"/>
    <w:rsid w:val="0017195C"/>
    <w:rsid w:val="00172C81"/>
    <w:rsid w:val="001732BE"/>
    <w:rsid w:val="001737C1"/>
    <w:rsid w:val="00173F50"/>
    <w:rsid w:val="00173F67"/>
    <w:rsid w:val="001741D4"/>
    <w:rsid w:val="0017571A"/>
    <w:rsid w:val="00176074"/>
    <w:rsid w:val="001763F4"/>
    <w:rsid w:val="0017690D"/>
    <w:rsid w:val="00176F1F"/>
    <w:rsid w:val="001772CC"/>
    <w:rsid w:val="00177F5C"/>
    <w:rsid w:val="00180219"/>
    <w:rsid w:val="001803FF"/>
    <w:rsid w:val="0018116D"/>
    <w:rsid w:val="00181499"/>
    <w:rsid w:val="0018228F"/>
    <w:rsid w:val="0018275E"/>
    <w:rsid w:val="0018399C"/>
    <w:rsid w:val="00183C1D"/>
    <w:rsid w:val="00183E38"/>
    <w:rsid w:val="00185343"/>
    <w:rsid w:val="00186408"/>
    <w:rsid w:val="00186EAA"/>
    <w:rsid w:val="00187044"/>
    <w:rsid w:val="00187AA3"/>
    <w:rsid w:val="00190511"/>
    <w:rsid w:val="00190667"/>
    <w:rsid w:val="0019095B"/>
    <w:rsid w:val="00190EDD"/>
    <w:rsid w:val="001911AC"/>
    <w:rsid w:val="001914E3"/>
    <w:rsid w:val="00191AC1"/>
    <w:rsid w:val="00192254"/>
    <w:rsid w:val="0019255C"/>
    <w:rsid w:val="0019369F"/>
    <w:rsid w:val="0019374A"/>
    <w:rsid w:val="00194853"/>
    <w:rsid w:val="00195581"/>
    <w:rsid w:val="00195A65"/>
    <w:rsid w:val="00195FF1"/>
    <w:rsid w:val="0019657A"/>
    <w:rsid w:val="00197A34"/>
    <w:rsid w:val="00197FE4"/>
    <w:rsid w:val="001A04F2"/>
    <w:rsid w:val="001A0D15"/>
    <w:rsid w:val="001A1739"/>
    <w:rsid w:val="001A2D2D"/>
    <w:rsid w:val="001A330B"/>
    <w:rsid w:val="001A3D40"/>
    <w:rsid w:val="001A45A4"/>
    <w:rsid w:val="001A70CC"/>
    <w:rsid w:val="001A7583"/>
    <w:rsid w:val="001A7CD8"/>
    <w:rsid w:val="001B0679"/>
    <w:rsid w:val="001B0B07"/>
    <w:rsid w:val="001B1BBA"/>
    <w:rsid w:val="001B21A8"/>
    <w:rsid w:val="001B3D01"/>
    <w:rsid w:val="001B3D9A"/>
    <w:rsid w:val="001B4A24"/>
    <w:rsid w:val="001B4A96"/>
    <w:rsid w:val="001B5101"/>
    <w:rsid w:val="001B64D6"/>
    <w:rsid w:val="001B682C"/>
    <w:rsid w:val="001B6F36"/>
    <w:rsid w:val="001B7321"/>
    <w:rsid w:val="001B76E7"/>
    <w:rsid w:val="001C26E1"/>
    <w:rsid w:val="001C33E6"/>
    <w:rsid w:val="001C39C3"/>
    <w:rsid w:val="001C40AD"/>
    <w:rsid w:val="001C4512"/>
    <w:rsid w:val="001C45F5"/>
    <w:rsid w:val="001C4BDB"/>
    <w:rsid w:val="001D0610"/>
    <w:rsid w:val="001D0660"/>
    <w:rsid w:val="001D24AB"/>
    <w:rsid w:val="001D2B81"/>
    <w:rsid w:val="001D3940"/>
    <w:rsid w:val="001D3993"/>
    <w:rsid w:val="001D5B64"/>
    <w:rsid w:val="001D5EAC"/>
    <w:rsid w:val="001D7569"/>
    <w:rsid w:val="001E1619"/>
    <w:rsid w:val="001E17DB"/>
    <w:rsid w:val="001E32CF"/>
    <w:rsid w:val="001E385F"/>
    <w:rsid w:val="001E38E7"/>
    <w:rsid w:val="001E411F"/>
    <w:rsid w:val="001E4A0C"/>
    <w:rsid w:val="001E4BBC"/>
    <w:rsid w:val="001E620F"/>
    <w:rsid w:val="001E6981"/>
    <w:rsid w:val="001E6BA8"/>
    <w:rsid w:val="001E7D67"/>
    <w:rsid w:val="001F0284"/>
    <w:rsid w:val="001F02F0"/>
    <w:rsid w:val="001F0B88"/>
    <w:rsid w:val="001F36DC"/>
    <w:rsid w:val="001F382A"/>
    <w:rsid w:val="001F3A16"/>
    <w:rsid w:val="001F3F9F"/>
    <w:rsid w:val="001F4A5A"/>
    <w:rsid w:val="001F56AC"/>
    <w:rsid w:val="001F595D"/>
    <w:rsid w:val="001F5FFE"/>
    <w:rsid w:val="001F6079"/>
    <w:rsid w:val="001F67E1"/>
    <w:rsid w:val="001F7B3D"/>
    <w:rsid w:val="00200213"/>
    <w:rsid w:val="0020039E"/>
    <w:rsid w:val="002010E7"/>
    <w:rsid w:val="00201189"/>
    <w:rsid w:val="00201C26"/>
    <w:rsid w:val="00202838"/>
    <w:rsid w:val="002029D5"/>
    <w:rsid w:val="00203677"/>
    <w:rsid w:val="0020380B"/>
    <w:rsid w:val="00203BC6"/>
    <w:rsid w:val="0020667B"/>
    <w:rsid w:val="00206976"/>
    <w:rsid w:val="00206A91"/>
    <w:rsid w:val="00210C67"/>
    <w:rsid w:val="002123A9"/>
    <w:rsid w:val="0021340A"/>
    <w:rsid w:val="00213736"/>
    <w:rsid w:val="00213D42"/>
    <w:rsid w:val="00214D9C"/>
    <w:rsid w:val="00215057"/>
    <w:rsid w:val="002161D4"/>
    <w:rsid w:val="00216A8D"/>
    <w:rsid w:val="00217C82"/>
    <w:rsid w:val="00220C24"/>
    <w:rsid w:val="00221355"/>
    <w:rsid w:val="00222C80"/>
    <w:rsid w:val="00223D96"/>
    <w:rsid w:val="002254FF"/>
    <w:rsid w:val="0022562F"/>
    <w:rsid w:val="0022675B"/>
    <w:rsid w:val="0022701D"/>
    <w:rsid w:val="00227A38"/>
    <w:rsid w:val="00227B78"/>
    <w:rsid w:val="00227D05"/>
    <w:rsid w:val="002308E4"/>
    <w:rsid w:val="00230AE0"/>
    <w:rsid w:val="0023287D"/>
    <w:rsid w:val="0023332C"/>
    <w:rsid w:val="00233C05"/>
    <w:rsid w:val="00234FEE"/>
    <w:rsid w:val="0023524F"/>
    <w:rsid w:val="00235887"/>
    <w:rsid w:val="0023683D"/>
    <w:rsid w:val="002369BA"/>
    <w:rsid w:val="00236C27"/>
    <w:rsid w:val="00241E3E"/>
    <w:rsid w:val="00242E44"/>
    <w:rsid w:val="00242F26"/>
    <w:rsid w:val="00243163"/>
    <w:rsid w:val="00243566"/>
    <w:rsid w:val="00243652"/>
    <w:rsid w:val="00243F44"/>
    <w:rsid w:val="0024439C"/>
    <w:rsid w:val="00244A0B"/>
    <w:rsid w:val="00244C91"/>
    <w:rsid w:val="002453F2"/>
    <w:rsid w:val="00245603"/>
    <w:rsid w:val="002457A2"/>
    <w:rsid w:val="00245C58"/>
    <w:rsid w:val="00245F4C"/>
    <w:rsid w:val="00246CA0"/>
    <w:rsid w:val="00251943"/>
    <w:rsid w:val="0025229D"/>
    <w:rsid w:val="00252601"/>
    <w:rsid w:val="00252B2D"/>
    <w:rsid w:val="00252CED"/>
    <w:rsid w:val="00253CBD"/>
    <w:rsid w:val="0025526B"/>
    <w:rsid w:val="002559DF"/>
    <w:rsid w:val="00255BF2"/>
    <w:rsid w:val="00255C52"/>
    <w:rsid w:val="002565B5"/>
    <w:rsid w:val="00256B7D"/>
    <w:rsid w:val="00256E4E"/>
    <w:rsid w:val="0025733C"/>
    <w:rsid w:val="002601E5"/>
    <w:rsid w:val="00260BC6"/>
    <w:rsid w:val="00262E93"/>
    <w:rsid w:val="002633D9"/>
    <w:rsid w:val="002635D0"/>
    <w:rsid w:val="0026436E"/>
    <w:rsid w:val="00265658"/>
    <w:rsid w:val="00265BB8"/>
    <w:rsid w:val="0026603D"/>
    <w:rsid w:val="00266899"/>
    <w:rsid w:val="00266B4B"/>
    <w:rsid w:val="0027167E"/>
    <w:rsid w:val="00271B11"/>
    <w:rsid w:val="00272FC5"/>
    <w:rsid w:val="002736C5"/>
    <w:rsid w:val="00273F6B"/>
    <w:rsid w:val="00274FA8"/>
    <w:rsid w:val="0027545C"/>
    <w:rsid w:val="00275AFC"/>
    <w:rsid w:val="00275C81"/>
    <w:rsid w:val="00276116"/>
    <w:rsid w:val="002761DD"/>
    <w:rsid w:val="00276EC3"/>
    <w:rsid w:val="00277349"/>
    <w:rsid w:val="0027761F"/>
    <w:rsid w:val="00277D90"/>
    <w:rsid w:val="002804B6"/>
    <w:rsid w:val="00280641"/>
    <w:rsid w:val="00280C9D"/>
    <w:rsid w:val="002824B6"/>
    <w:rsid w:val="0028284D"/>
    <w:rsid w:val="00283296"/>
    <w:rsid w:val="00283962"/>
    <w:rsid w:val="00283D54"/>
    <w:rsid w:val="00284347"/>
    <w:rsid w:val="00284E70"/>
    <w:rsid w:val="00284F0E"/>
    <w:rsid w:val="0028576B"/>
    <w:rsid w:val="002874BC"/>
    <w:rsid w:val="002875A8"/>
    <w:rsid w:val="00290034"/>
    <w:rsid w:val="00290370"/>
    <w:rsid w:val="00290B6A"/>
    <w:rsid w:val="00291739"/>
    <w:rsid w:val="002918B5"/>
    <w:rsid w:val="00291EA3"/>
    <w:rsid w:val="00291FF7"/>
    <w:rsid w:val="00292031"/>
    <w:rsid w:val="00293712"/>
    <w:rsid w:val="0029466C"/>
    <w:rsid w:val="00295079"/>
    <w:rsid w:val="00295F45"/>
    <w:rsid w:val="002972D9"/>
    <w:rsid w:val="0029774E"/>
    <w:rsid w:val="00297791"/>
    <w:rsid w:val="002A0041"/>
    <w:rsid w:val="002A106E"/>
    <w:rsid w:val="002A1585"/>
    <w:rsid w:val="002A1AC2"/>
    <w:rsid w:val="002A1CD2"/>
    <w:rsid w:val="002A2540"/>
    <w:rsid w:val="002A2F02"/>
    <w:rsid w:val="002A3CAB"/>
    <w:rsid w:val="002A46E0"/>
    <w:rsid w:val="002A4729"/>
    <w:rsid w:val="002A58C6"/>
    <w:rsid w:val="002A696A"/>
    <w:rsid w:val="002A76F0"/>
    <w:rsid w:val="002B1161"/>
    <w:rsid w:val="002B2055"/>
    <w:rsid w:val="002B2669"/>
    <w:rsid w:val="002B3FF3"/>
    <w:rsid w:val="002B5141"/>
    <w:rsid w:val="002B57BC"/>
    <w:rsid w:val="002B5C4C"/>
    <w:rsid w:val="002B66B5"/>
    <w:rsid w:val="002B6942"/>
    <w:rsid w:val="002B6E02"/>
    <w:rsid w:val="002B6EA2"/>
    <w:rsid w:val="002B7519"/>
    <w:rsid w:val="002B7E6D"/>
    <w:rsid w:val="002B7EBB"/>
    <w:rsid w:val="002C14F7"/>
    <w:rsid w:val="002C328B"/>
    <w:rsid w:val="002C413B"/>
    <w:rsid w:val="002C45E1"/>
    <w:rsid w:val="002C474E"/>
    <w:rsid w:val="002C4968"/>
    <w:rsid w:val="002C4B0A"/>
    <w:rsid w:val="002C4B22"/>
    <w:rsid w:val="002C4C35"/>
    <w:rsid w:val="002C4EDE"/>
    <w:rsid w:val="002C7440"/>
    <w:rsid w:val="002C7DD2"/>
    <w:rsid w:val="002D1250"/>
    <w:rsid w:val="002D1352"/>
    <w:rsid w:val="002D154B"/>
    <w:rsid w:val="002D2882"/>
    <w:rsid w:val="002D2F0F"/>
    <w:rsid w:val="002D3EE6"/>
    <w:rsid w:val="002D4E21"/>
    <w:rsid w:val="002D53C8"/>
    <w:rsid w:val="002D6922"/>
    <w:rsid w:val="002D69A3"/>
    <w:rsid w:val="002D6E97"/>
    <w:rsid w:val="002D7C74"/>
    <w:rsid w:val="002D7E2D"/>
    <w:rsid w:val="002E0478"/>
    <w:rsid w:val="002E0952"/>
    <w:rsid w:val="002E0967"/>
    <w:rsid w:val="002E1289"/>
    <w:rsid w:val="002E1902"/>
    <w:rsid w:val="002E2E53"/>
    <w:rsid w:val="002E2FBA"/>
    <w:rsid w:val="002E2FD6"/>
    <w:rsid w:val="002E3A88"/>
    <w:rsid w:val="002E3CF7"/>
    <w:rsid w:val="002E4136"/>
    <w:rsid w:val="002E4170"/>
    <w:rsid w:val="002E4480"/>
    <w:rsid w:val="002E5FB4"/>
    <w:rsid w:val="002E7A8C"/>
    <w:rsid w:val="002F01F5"/>
    <w:rsid w:val="002F04E7"/>
    <w:rsid w:val="002F0859"/>
    <w:rsid w:val="002F08E5"/>
    <w:rsid w:val="002F099B"/>
    <w:rsid w:val="002F0C02"/>
    <w:rsid w:val="002F1847"/>
    <w:rsid w:val="002F1DB8"/>
    <w:rsid w:val="002F297F"/>
    <w:rsid w:val="002F2AA1"/>
    <w:rsid w:val="002F2E37"/>
    <w:rsid w:val="002F3223"/>
    <w:rsid w:val="002F3DB2"/>
    <w:rsid w:val="002F427A"/>
    <w:rsid w:val="002F47B7"/>
    <w:rsid w:val="002F4926"/>
    <w:rsid w:val="002F4ABD"/>
    <w:rsid w:val="002F514A"/>
    <w:rsid w:val="002F5994"/>
    <w:rsid w:val="002F6265"/>
    <w:rsid w:val="002F658D"/>
    <w:rsid w:val="002F6CDE"/>
    <w:rsid w:val="002F703F"/>
    <w:rsid w:val="002F7284"/>
    <w:rsid w:val="002F7D8F"/>
    <w:rsid w:val="00300353"/>
    <w:rsid w:val="00300D59"/>
    <w:rsid w:val="00300F16"/>
    <w:rsid w:val="0030110C"/>
    <w:rsid w:val="00301285"/>
    <w:rsid w:val="00301386"/>
    <w:rsid w:val="00301B3C"/>
    <w:rsid w:val="0030212E"/>
    <w:rsid w:val="0030241F"/>
    <w:rsid w:val="00302432"/>
    <w:rsid w:val="00303031"/>
    <w:rsid w:val="0030319C"/>
    <w:rsid w:val="003033B3"/>
    <w:rsid w:val="00303BAB"/>
    <w:rsid w:val="003043D5"/>
    <w:rsid w:val="00304928"/>
    <w:rsid w:val="00304F61"/>
    <w:rsid w:val="0030533A"/>
    <w:rsid w:val="00305FC6"/>
    <w:rsid w:val="00307312"/>
    <w:rsid w:val="0030750D"/>
    <w:rsid w:val="0030752A"/>
    <w:rsid w:val="003075CA"/>
    <w:rsid w:val="0031081F"/>
    <w:rsid w:val="003117D6"/>
    <w:rsid w:val="003128B3"/>
    <w:rsid w:val="00312CD3"/>
    <w:rsid w:val="0031330B"/>
    <w:rsid w:val="003138F2"/>
    <w:rsid w:val="003140DC"/>
    <w:rsid w:val="00314D90"/>
    <w:rsid w:val="00315A10"/>
    <w:rsid w:val="00316837"/>
    <w:rsid w:val="003203B3"/>
    <w:rsid w:val="00320808"/>
    <w:rsid w:val="00321083"/>
    <w:rsid w:val="003219AA"/>
    <w:rsid w:val="003226F3"/>
    <w:rsid w:val="00322747"/>
    <w:rsid w:val="00322B21"/>
    <w:rsid w:val="003232A2"/>
    <w:rsid w:val="00323FC9"/>
    <w:rsid w:val="003242E3"/>
    <w:rsid w:val="00324AD5"/>
    <w:rsid w:val="00324D4A"/>
    <w:rsid w:val="00324D5E"/>
    <w:rsid w:val="00325A9C"/>
    <w:rsid w:val="00325D04"/>
    <w:rsid w:val="00325D7D"/>
    <w:rsid w:val="0032619D"/>
    <w:rsid w:val="003261C5"/>
    <w:rsid w:val="003262E7"/>
    <w:rsid w:val="00326844"/>
    <w:rsid w:val="00326CD6"/>
    <w:rsid w:val="0032757A"/>
    <w:rsid w:val="00327626"/>
    <w:rsid w:val="003276F1"/>
    <w:rsid w:val="00327D3D"/>
    <w:rsid w:val="0033014F"/>
    <w:rsid w:val="0033052F"/>
    <w:rsid w:val="00330829"/>
    <w:rsid w:val="00330D0C"/>
    <w:rsid w:val="003321F3"/>
    <w:rsid w:val="003326FF"/>
    <w:rsid w:val="0033297C"/>
    <w:rsid w:val="00332F6E"/>
    <w:rsid w:val="003336BD"/>
    <w:rsid w:val="00333F9C"/>
    <w:rsid w:val="003340C0"/>
    <w:rsid w:val="003347D7"/>
    <w:rsid w:val="003355C2"/>
    <w:rsid w:val="003361B1"/>
    <w:rsid w:val="00336D46"/>
    <w:rsid w:val="00336EF2"/>
    <w:rsid w:val="00337A1E"/>
    <w:rsid w:val="00342510"/>
    <w:rsid w:val="00342F09"/>
    <w:rsid w:val="00343525"/>
    <w:rsid w:val="00344600"/>
    <w:rsid w:val="00346BF0"/>
    <w:rsid w:val="00347804"/>
    <w:rsid w:val="00347D25"/>
    <w:rsid w:val="00347DDD"/>
    <w:rsid w:val="003502E9"/>
    <w:rsid w:val="00351120"/>
    <w:rsid w:val="003522CA"/>
    <w:rsid w:val="0035297A"/>
    <w:rsid w:val="003538EF"/>
    <w:rsid w:val="003541DB"/>
    <w:rsid w:val="003546B0"/>
    <w:rsid w:val="003547AF"/>
    <w:rsid w:val="00355D85"/>
    <w:rsid w:val="00356089"/>
    <w:rsid w:val="003565AF"/>
    <w:rsid w:val="00356711"/>
    <w:rsid w:val="00360BFB"/>
    <w:rsid w:val="00360C01"/>
    <w:rsid w:val="00361F83"/>
    <w:rsid w:val="00362130"/>
    <w:rsid w:val="00363E08"/>
    <w:rsid w:val="00364154"/>
    <w:rsid w:val="003642E2"/>
    <w:rsid w:val="00364443"/>
    <w:rsid w:val="00364FAC"/>
    <w:rsid w:val="003658A9"/>
    <w:rsid w:val="00366160"/>
    <w:rsid w:val="003662AE"/>
    <w:rsid w:val="00366957"/>
    <w:rsid w:val="00367092"/>
    <w:rsid w:val="00367775"/>
    <w:rsid w:val="00370D12"/>
    <w:rsid w:val="00371017"/>
    <w:rsid w:val="00372F12"/>
    <w:rsid w:val="00374769"/>
    <w:rsid w:val="0037597F"/>
    <w:rsid w:val="00376D7B"/>
    <w:rsid w:val="0037704B"/>
    <w:rsid w:val="003773D3"/>
    <w:rsid w:val="0037741F"/>
    <w:rsid w:val="0037743C"/>
    <w:rsid w:val="00377498"/>
    <w:rsid w:val="003801BE"/>
    <w:rsid w:val="00381EA2"/>
    <w:rsid w:val="003824A2"/>
    <w:rsid w:val="00382DB2"/>
    <w:rsid w:val="003838FB"/>
    <w:rsid w:val="00383B58"/>
    <w:rsid w:val="00384264"/>
    <w:rsid w:val="00384860"/>
    <w:rsid w:val="00384F27"/>
    <w:rsid w:val="0038522F"/>
    <w:rsid w:val="003852C1"/>
    <w:rsid w:val="00386CD1"/>
    <w:rsid w:val="003876C5"/>
    <w:rsid w:val="00387CFF"/>
    <w:rsid w:val="00387D2E"/>
    <w:rsid w:val="0039065B"/>
    <w:rsid w:val="00391B88"/>
    <w:rsid w:val="00393119"/>
    <w:rsid w:val="0039343D"/>
    <w:rsid w:val="00393646"/>
    <w:rsid w:val="003945E0"/>
    <w:rsid w:val="00394C1B"/>
    <w:rsid w:val="00394F15"/>
    <w:rsid w:val="00394FFD"/>
    <w:rsid w:val="00396BFA"/>
    <w:rsid w:val="00396F9C"/>
    <w:rsid w:val="003974F9"/>
    <w:rsid w:val="00397673"/>
    <w:rsid w:val="00397A2F"/>
    <w:rsid w:val="00397DEA"/>
    <w:rsid w:val="00397EEE"/>
    <w:rsid w:val="003A056C"/>
    <w:rsid w:val="003A0B60"/>
    <w:rsid w:val="003A167E"/>
    <w:rsid w:val="003A16EC"/>
    <w:rsid w:val="003A182E"/>
    <w:rsid w:val="003A339A"/>
    <w:rsid w:val="003A3CFD"/>
    <w:rsid w:val="003A3F21"/>
    <w:rsid w:val="003A4042"/>
    <w:rsid w:val="003A4533"/>
    <w:rsid w:val="003A4704"/>
    <w:rsid w:val="003A4727"/>
    <w:rsid w:val="003A4AD9"/>
    <w:rsid w:val="003A4B2F"/>
    <w:rsid w:val="003A51E5"/>
    <w:rsid w:val="003A5BA8"/>
    <w:rsid w:val="003A5E55"/>
    <w:rsid w:val="003A67EE"/>
    <w:rsid w:val="003A6AAF"/>
    <w:rsid w:val="003A6D4A"/>
    <w:rsid w:val="003B0526"/>
    <w:rsid w:val="003B08BB"/>
    <w:rsid w:val="003B0B25"/>
    <w:rsid w:val="003B0CF2"/>
    <w:rsid w:val="003B1E39"/>
    <w:rsid w:val="003B2374"/>
    <w:rsid w:val="003B2B16"/>
    <w:rsid w:val="003B2E6C"/>
    <w:rsid w:val="003B3276"/>
    <w:rsid w:val="003B64B9"/>
    <w:rsid w:val="003B64C2"/>
    <w:rsid w:val="003C0F43"/>
    <w:rsid w:val="003C1A45"/>
    <w:rsid w:val="003C2D15"/>
    <w:rsid w:val="003C39B1"/>
    <w:rsid w:val="003C3FE1"/>
    <w:rsid w:val="003C427F"/>
    <w:rsid w:val="003C699E"/>
    <w:rsid w:val="003C71C7"/>
    <w:rsid w:val="003C7889"/>
    <w:rsid w:val="003C7DF2"/>
    <w:rsid w:val="003D0296"/>
    <w:rsid w:val="003D0D15"/>
    <w:rsid w:val="003D0F9E"/>
    <w:rsid w:val="003D1007"/>
    <w:rsid w:val="003D1F14"/>
    <w:rsid w:val="003D2D62"/>
    <w:rsid w:val="003D30D2"/>
    <w:rsid w:val="003D33C6"/>
    <w:rsid w:val="003D3C39"/>
    <w:rsid w:val="003D3D76"/>
    <w:rsid w:val="003D4446"/>
    <w:rsid w:val="003D4455"/>
    <w:rsid w:val="003D51FE"/>
    <w:rsid w:val="003D52FC"/>
    <w:rsid w:val="003D548D"/>
    <w:rsid w:val="003D659E"/>
    <w:rsid w:val="003D6A85"/>
    <w:rsid w:val="003D6CEF"/>
    <w:rsid w:val="003D6EF2"/>
    <w:rsid w:val="003E0960"/>
    <w:rsid w:val="003E0D65"/>
    <w:rsid w:val="003E1268"/>
    <w:rsid w:val="003E207B"/>
    <w:rsid w:val="003E223B"/>
    <w:rsid w:val="003E342C"/>
    <w:rsid w:val="003E4280"/>
    <w:rsid w:val="003E5132"/>
    <w:rsid w:val="003E5A4C"/>
    <w:rsid w:val="003E5C8D"/>
    <w:rsid w:val="003E5E5E"/>
    <w:rsid w:val="003E5F14"/>
    <w:rsid w:val="003E6F1E"/>
    <w:rsid w:val="003F011F"/>
    <w:rsid w:val="003F084E"/>
    <w:rsid w:val="003F18A3"/>
    <w:rsid w:val="003F19A0"/>
    <w:rsid w:val="003F1AE8"/>
    <w:rsid w:val="003F1EF1"/>
    <w:rsid w:val="003F368A"/>
    <w:rsid w:val="003F45E7"/>
    <w:rsid w:val="003F48F7"/>
    <w:rsid w:val="003F4BB7"/>
    <w:rsid w:val="003F4D01"/>
    <w:rsid w:val="003F6DFB"/>
    <w:rsid w:val="00400150"/>
    <w:rsid w:val="004003AB"/>
    <w:rsid w:val="004010F6"/>
    <w:rsid w:val="00401357"/>
    <w:rsid w:val="004014E9"/>
    <w:rsid w:val="00402B61"/>
    <w:rsid w:val="00403605"/>
    <w:rsid w:val="00403685"/>
    <w:rsid w:val="00404176"/>
    <w:rsid w:val="00404570"/>
    <w:rsid w:val="00404DE3"/>
    <w:rsid w:val="00404F06"/>
    <w:rsid w:val="00404FB2"/>
    <w:rsid w:val="00405915"/>
    <w:rsid w:val="004062AF"/>
    <w:rsid w:val="00406422"/>
    <w:rsid w:val="00406AA4"/>
    <w:rsid w:val="004071CF"/>
    <w:rsid w:val="00407AB0"/>
    <w:rsid w:val="00407C43"/>
    <w:rsid w:val="00407CC9"/>
    <w:rsid w:val="004104FF"/>
    <w:rsid w:val="004106E6"/>
    <w:rsid w:val="00410D5F"/>
    <w:rsid w:val="00414DC1"/>
    <w:rsid w:val="0041530F"/>
    <w:rsid w:val="00415ECC"/>
    <w:rsid w:val="004163A5"/>
    <w:rsid w:val="00416BBF"/>
    <w:rsid w:val="00417405"/>
    <w:rsid w:val="004175B4"/>
    <w:rsid w:val="0041786E"/>
    <w:rsid w:val="0041787B"/>
    <w:rsid w:val="004207A3"/>
    <w:rsid w:val="00420B28"/>
    <w:rsid w:val="00420E58"/>
    <w:rsid w:val="00420FC2"/>
    <w:rsid w:val="004214E1"/>
    <w:rsid w:val="00421F93"/>
    <w:rsid w:val="00423D70"/>
    <w:rsid w:val="004262E4"/>
    <w:rsid w:val="0042636E"/>
    <w:rsid w:val="00430578"/>
    <w:rsid w:val="004306A4"/>
    <w:rsid w:val="00430719"/>
    <w:rsid w:val="00430941"/>
    <w:rsid w:val="004309E8"/>
    <w:rsid w:val="00431972"/>
    <w:rsid w:val="00432BBE"/>
    <w:rsid w:val="00432ED3"/>
    <w:rsid w:val="00433306"/>
    <w:rsid w:val="0043371B"/>
    <w:rsid w:val="004338DA"/>
    <w:rsid w:val="00434859"/>
    <w:rsid w:val="004348D8"/>
    <w:rsid w:val="00434CFD"/>
    <w:rsid w:val="004358BE"/>
    <w:rsid w:val="00435A33"/>
    <w:rsid w:val="00436103"/>
    <w:rsid w:val="004377C3"/>
    <w:rsid w:val="00437924"/>
    <w:rsid w:val="00440B57"/>
    <w:rsid w:val="00440D12"/>
    <w:rsid w:val="00441AFC"/>
    <w:rsid w:val="00441C17"/>
    <w:rsid w:val="00442B99"/>
    <w:rsid w:val="00444759"/>
    <w:rsid w:val="004452D5"/>
    <w:rsid w:val="0044535A"/>
    <w:rsid w:val="0044583B"/>
    <w:rsid w:val="00445840"/>
    <w:rsid w:val="00445CA5"/>
    <w:rsid w:val="00446288"/>
    <w:rsid w:val="004468D0"/>
    <w:rsid w:val="0044717D"/>
    <w:rsid w:val="004475D5"/>
    <w:rsid w:val="00447A86"/>
    <w:rsid w:val="004506F3"/>
    <w:rsid w:val="004515D1"/>
    <w:rsid w:val="00451C1B"/>
    <w:rsid w:val="0045225F"/>
    <w:rsid w:val="004526F0"/>
    <w:rsid w:val="004537DB"/>
    <w:rsid w:val="00454158"/>
    <w:rsid w:val="004541B4"/>
    <w:rsid w:val="00454C36"/>
    <w:rsid w:val="00454D89"/>
    <w:rsid w:val="00455CCD"/>
    <w:rsid w:val="00456074"/>
    <w:rsid w:val="00457CFC"/>
    <w:rsid w:val="004601F6"/>
    <w:rsid w:val="0046176B"/>
    <w:rsid w:val="0046197A"/>
    <w:rsid w:val="00461991"/>
    <w:rsid w:val="004620C9"/>
    <w:rsid w:val="00462169"/>
    <w:rsid w:val="004628ED"/>
    <w:rsid w:val="00462996"/>
    <w:rsid w:val="00463F06"/>
    <w:rsid w:val="004647E0"/>
    <w:rsid w:val="00464A78"/>
    <w:rsid w:val="00464ADB"/>
    <w:rsid w:val="00465D18"/>
    <w:rsid w:val="0046666A"/>
    <w:rsid w:val="004676CC"/>
    <w:rsid w:val="00467F92"/>
    <w:rsid w:val="0047065D"/>
    <w:rsid w:val="00470A45"/>
    <w:rsid w:val="004716D4"/>
    <w:rsid w:val="00471E38"/>
    <w:rsid w:val="004721B2"/>
    <w:rsid w:val="00473492"/>
    <w:rsid w:val="0047447B"/>
    <w:rsid w:val="00474712"/>
    <w:rsid w:val="00475983"/>
    <w:rsid w:val="00476479"/>
    <w:rsid w:val="00476655"/>
    <w:rsid w:val="004767A7"/>
    <w:rsid w:val="00476B56"/>
    <w:rsid w:val="00476D6B"/>
    <w:rsid w:val="00476E61"/>
    <w:rsid w:val="0047703F"/>
    <w:rsid w:val="004805F5"/>
    <w:rsid w:val="00480CB1"/>
    <w:rsid w:val="00480DFE"/>
    <w:rsid w:val="004810A4"/>
    <w:rsid w:val="00481503"/>
    <w:rsid w:val="00481E63"/>
    <w:rsid w:val="00482022"/>
    <w:rsid w:val="00482CF7"/>
    <w:rsid w:val="004832DE"/>
    <w:rsid w:val="00483F0B"/>
    <w:rsid w:val="00486278"/>
    <w:rsid w:val="00486486"/>
    <w:rsid w:val="0048687F"/>
    <w:rsid w:val="004873A4"/>
    <w:rsid w:val="00487A77"/>
    <w:rsid w:val="004902F8"/>
    <w:rsid w:val="004911F0"/>
    <w:rsid w:val="0049141A"/>
    <w:rsid w:val="0049181C"/>
    <w:rsid w:val="00491844"/>
    <w:rsid w:val="00491BD9"/>
    <w:rsid w:val="00492CF6"/>
    <w:rsid w:val="00493716"/>
    <w:rsid w:val="00493876"/>
    <w:rsid w:val="0049389B"/>
    <w:rsid w:val="004941EF"/>
    <w:rsid w:val="004943FA"/>
    <w:rsid w:val="004946D3"/>
    <w:rsid w:val="004957A6"/>
    <w:rsid w:val="00495E1B"/>
    <w:rsid w:val="0049631D"/>
    <w:rsid w:val="004964D8"/>
    <w:rsid w:val="004968B7"/>
    <w:rsid w:val="00496B30"/>
    <w:rsid w:val="00497FCD"/>
    <w:rsid w:val="004A044C"/>
    <w:rsid w:val="004A05A1"/>
    <w:rsid w:val="004A0D30"/>
    <w:rsid w:val="004A1734"/>
    <w:rsid w:val="004A19DE"/>
    <w:rsid w:val="004A2B26"/>
    <w:rsid w:val="004A3153"/>
    <w:rsid w:val="004A34C6"/>
    <w:rsid w:val="004A35F8"/>
    <w:rsid w:val="004A376F"/>
    <w:rsid w:val="004A3BA9"/>
    <w:rsid w:val="004A5007"/>
    <w:rsid w:val="004A53F4"/>
    <w:rsid w:val="004A54C1"/>
    <w:rsid w:val="004A5E90"/>
    <w:rsid w:val="004A669A"/>
    <w:rsid w:val="004A6AB4"/>
    <w:rsid w:val="004B1896"/>
    <w:rsid w:val="004B2D94"/>
    <w:rsid w:val="004B34FB"/>
    <w:rsid w:val="004B4002"/>
    <w:rsid w:val="004B42CB"/>
    <w:rsid w:val="004B44D4"/>
    <w:rsid w:val="004B463B"/>
    <w:rsid w:val="004B4875"/>
    <w:rsid w:val="004B4EF3"/>
    <w:rsid w:val="004B5BC7"/>
    <w:rsid w:val="004B5BF5"/>
    <w:rsid w:val="004B6480"/>
    <w:rsid w:val="004B6ADD"/>
    <w:rsid w:val="004B6C6B"/>
    <w:rsid w:val="004B73ED"/>
    <w:rsid w:val="004B7E2A"/>
    <w:rsid w:val="004C0480"/>
    <w:rsid w:val="004C0EDA"/>
    <w:rsid w:val="004C1635"/>
    <w:rsid w:val="004C17F0"/>
    <w:rsid w:val="004C1D8C"/>
    <w:rsid w:val="004C222B"/>
    <w:rsid w:val="004C3416"/>
    <w:rsid w:val="004C3AF8"/>
    <w:rsid w:val="004C4B93"/>
    <w:rsid w:val="004C5FA9"/>
    <w:rsid w:val="004C6BB3"/>
    <w:rsid w:val="004C7EB4"/>
    <w:rsid w:val="004D0FF9"/>
    <w:rsid w:val="004D1739"/>
    <w:rsid w:val="004D1B8D"/>
    <w:rsid w:val="004D2535"/>
    <w:rsid w:val="004D263A"/>
    <w:rsid w:val="004D2CE7"/>
    <w:rsid w:val="004D4BAF"/>
    <w:rsid w:val="004D51E1"/>
    <w:rsid w:val="004D57ED"/>
    <w:rsid w:val="004D5CF7"/>
    <w:rsid w:val="004D6327"/>
    <w:rsid w:val="004D6745"/>
    <w:rsid w:val="004D7406"/>
    <w:rsid w:val="004D78C4"/>
    <w:rsid w:val="004E052B"/>
    <w:rsid w:val="004E09D2"/>
    <w:rsid w:val="004E18A1"/>
    <w:rsid w:val="004E1DD1"/>
    <w:rsid w:val="004E1F90"/>
    <w:rsid w:val="004E34CF"/>
    <w:rsid w:val="004E5925"/>
    <w:rsid w:val="004E68FA"/>
    <w:rsid w:val="004E722E"/>
    <w:rsid w:val="004F0224"/>
    <w:rsid w:val="004F11F1"/>
    <w:rsid w:val="004F17C1"/>
    <w:rsid w:val="004F1CDC"/>
    <w:rsid w:val="004F2BB4"/>
    <w:rsid w:val="004F3783"/>
    <w:rsid w:val="004F3CEE"/>
    <w:rsid w:val="004F41B6"/>
    <w:rsid w:val="004F4B5B"/>
    <w:rsid w:val="004F50BB"/>
    <w:rsid w:val="004F5B1C"/>
    <w:rsid w:val="004F5C17"/>
    <w:rsid w:val="004F6A25"/>
    <w:rsid w:val="004F6FB5"/>
    <w:rsid w:val="005004BE"/>
    <w:rsid w:val="005005B0"/>
    <w:rsid w:val="00500850"/>
    <w:rsid w:val="00500FF9"/>
    <w:rsid w:val="00501244"/>
    <w:rsid w:val="00502A79"/>
    <w:rsid w:val="00503212"/>
    <w:rsid w:val="005044EC"/>
    <w:rsid w:val="00504B5C"/>
    <w:rsid w:val="00504BD4"/>
    <w:rsid w:val="00505612"/>
    <w:rsid w:val="0050563D"/>
    <w:rsid w:val="0050714B"/>
    <w:rsid w:val="00507FE4"/>
    <w:rsid w:val="00511F03"/>
    <w:rsid w:val="0051264A"/>
    <w:rsid w:val="005128DF"/>
    <w:rsid w:val="00512900"/>
    <w:rsid w:val="00512CD0"/>
    <w:rsid w:val="005133E2"/>
    <w:rsid w:val="0051392F"/>
    <w:rsid w:val="005143F8"/>
    <w:rsid w:val="00514E6D"/>
    <w:rsid w:val="005150CC"/>
    <w:rsid w:val="00515BC6"/>
    <w:rsid w:val="00515DB5"/>
    <w:rsid w:val="00515E3C"/>
    <w:rsid w:val="00516948"/>
    <w:rsid w:val="00516B4D"/>
    <w:rsid w:val="00516B5A"/>
    <w:rsid w:val="005177E1"/>
    <w:rsid w:val="00517D32"/>
    <w:rsid w:val="00520283"/>
    <w:rsid w:val="0052097A"/>
    <w:rsid w:val="0052135B"/>
    <w:rsid w:val="0052200A"/>
    <w:rsid w:val="005221D9"/>
    <w:rsid w:val="0052226B"/>
    <w:rsid w:val="005235C6"/>
    <w:rsid w:val="00523891"/>
    <w:rsid w:val="00523C42"/>
    <w:rsid w:val="00523E15"/>
    <w:rsid w:val="00524BE1"/>
    <w:rsid w:val="00524FED"/>
    <w:rsid w:val="005264A6"/>
    <w:rsid w:val="005267E9"/>
    <w:rsid w:val="00527AD5"/>
    <w:rsid w:val="00527DCD"/>
    <w:rsid w:val="00530812"/>
    <w:rsid w:val="00530D63"/>
    <w:rsid w:val="00531698"/>
    <w:rsid w:val="005317CA"/>
    <w:rsid w:val="0053215B"/>
    <w:rsid w:val="005323A7"/>
    <w:rsid w:val="005323C4"/>
    <w:rsid w:val="00532DC7"/>
    <w:rsid w:val="00532FAE"/>
    <w:rsid w:val="00533138"/>
    <w:rsid w:val="005333E1"/>
    <w:rsid w:val="0053381C"/>
    <w:rsid w:val="00533D00"/>
    <w:rsid w:val="005341AF"/>
    <w:rsid w:val="005346F1"/>
    <w:rsid w:val="005352EF"/>
    <w:rsid w:val="0053553F"/>
    <w:rsid w:val="00535CF4"/>
    <w:rsid w:val="00536D7A"/>
    <w:rsid w:val="005372D3"/>
    <w:rsid w:val="0053760F"/>
    <w:rsid w:val="00537D02"/>
    <w:rsid w:val="005405FF"/>
    <w:rsid w:val="00540F56"/>
    <w:rsid w:val="00541392"/>
    <w:rsid w:val="005430E3"/>
    <w:rsid w:val="00543731"/>
    <w:rsid w:val="0054492E"/>
    <w:rsid w:val="0054609C"/>
    <w:rsid w:val="005462F0"/>
    <w:rsid w:val="0054648E"/>
    <w:rsid w:val="00546E5C"/>
    <w:rsid w:val="00547F54"/>
    <w:rsid w:val="00550D88"/>
    <w:rsid w:val="00551A9D"/>
    <w:rsid w:val="00551C9E"/>
    <w:rsid w:val="00552B48"/>
    <w:rsid w:val="0055432A"/>
    <w:rsid w:val="00555049"/>
    <w:rsid w:val="00556754"/>
    <w:rsid w:val="00556855"/>
    <w:rsid w:val="00556870"/>
    <w:rsid w:val="00560108"/>
    <w:rsid w:val="005604BA"/>
    <w:rsid w:val="0056054B"/>
    <w:rsid w:val="00560972"/>
    <w:rsid w:val="00560F1B"/>
    <w:rsid w:val="00561086"/>
    <w:rsid w:val="005610B5"/>
    <w:rsid w:val="0056117F"/>
    <w:rsid w:val="00562A3A"/>
    <w:rsid w:val="005637F6"/>
    <w:rsid w:val="00563D96"/>
    <w:rsid w:val="0056404F"/>
    <w:rsid w:val="00566345"/>
    <w:rsid w:val="005663A3"/>
    <w:rsid w:val="0056744C"/>
    <w:rsid w:val="00570005"/>
    <w:rsid w:val="005709D6"/>
    <w:rsid w:val="0057103F"/>
    <w:rsid w:val="005710D7"/>
    <w:rsid w:val="005717B1"/>
    <w:rsid w:val="005733D6"/>
    <w:rsid w:val="005735E3"/>
    <w:rsid w:val="0057433A"/>
    <w:rsid w:val="00576129"/>
    <w:rsid w:val="00576E09"/>
    <w:rsid w:val="00576E57"/>
    <w:rsid w:val="00577CF2"/>
    <w:rsid w:val="005800FB"/>
    <w:rsid w:val="00580751"/>
    <w:rsid w:val="0058096A"/>
    <w:rsid w:val="00580D4C"/>
    <w:rsid w:val="00581480"/>
    <w:rsid w:val="00582D99"/>
    <w:rsid w:val="00583001"/>
    <w:rsid w:val="00583543"/>
    <w:rsid w:val="0058400F"/>
    <w:rsid w:val="00585700"/>
    <w:rsid w:val="0058682A"/>
    <w:rsid w:val="005879F9"/>
    <w:rsid w:val="00590FC3"/>
    <w:rsid w:val="005910A4"/>
    <w:rsid w:val="00591D3B"/>
    <w:rsid w:val="00591DDC"/>
    <w:rsid w:val="0059257C"/>
    <w:rsid w:val="00592711"/>
    <w:rsid w:val="00592A2B"/>
    <w:rsid w:val="00593B89"/>
    <w:rsid w:val="00594D67"/>
    <w:rsid w:val="005953DF"/>
    <w:rsid w:val="005972A9"/>
    <w:rsid w:val="00597563"/>
    <w:rsid w:val="005A0BE4"/>
    <w:rsid w:val="005A0F8C"/>
    <w:rsid w:val="005A1B6F"/>
    <w:rsid w:val="005A2192"/>
    <w:rsid w:val="005A2643"/>
    <w:rsid w:val="005A294E"/>
    <w:rsid w:val="005A36DD"/>
    <w:rsid w:val="005A3B79"/>
    <w:rsid w:val="005A4040"/>
    <w:rsid w:val="005A45BA"/>
    <w:rsid w:val="005A4DBE"/>
    <w:rsid w:val="005A50B6"/>
    <w:rsid w:val="005A5201"/>
    <w:rsid w:val="005A57E1"/>
    <w:rsid w:val="005A57FB"/>
    <w:rsid w:val="005A5AFB"/>
    <w:rsid w:val="005A5DA5"/>
    <w:rsid w:val="005A5E73"/>
    <w:rsid w:val="005A61A7"/>
    <w:rsid w:val="005A6770"/>
    <w:rsid w:val="005A6DB6"/>
    <w:rsid w:val="005A6E46"/>
    <w:rsid w:val="005A742E"/>
    <w:rsid w:val="005B0F25"/>
    <w:rsid w:val="005B132C"/>
    <w:rsid w:val="005B1D37"/>
    <w:rsid w:val="005B289F"/>
    <w:rsid w:val="005B2AE8"/>
    <w:rsid w:val="005B2D4E"/>
    <w:rsid w:val="005B3A1B"/>
    <w:rsid w:val="005B47A7"/>
    <w:rsid w:val="005B5EA6"/>
    <w:rsid w:val="005B6418"/>
    <w:rsid w:val="005B6726"/>
    <w:rsid w:val="005B6903"/>
    <w:rsid w:val="005B7582"/>
    <w:rsid w:val="005B7A51"/>
    <w:rsid w:val="005C0420"/>
    <w:rsid w:val="005C06AA"/>
    <w:rsid w:val="005C0F4A"/>
    <w:rsid w:val="005C16DD"/>
    <w:rsid w:val="005C1F89"/>
    <w:rsid w:val="005C21BE"/>
    <w:rsid w:val="005C27F6"/>
    <w:rsid w:val="005C31C7"/>
    <w:rsid w:val="005C35F8"/>
    <w:rsid w:val="005C3867"/>
    <w:rsid w:val="005C38DC"/>
    <w:rsid w:val="005C3BA8"/>
    <w:rsid w:val="005C3CB3"/>
    <w:rsid w:val="005C3FFE"/>
    <w:rsid w:val="005C49B8"/>
    <w:rsid w:val="005C59FB"/>
    <w:rsid w:val="005C5EBC"/>
    <w:rsid w:val="005C5EFC"/>
    <w:rsid w:val="005C6254"/>
    <w:rsid w:val="005C6275"/>
    <w:rsid w:val="005C65EB"/>
    <w:rsid w:val="005C68E2"/>
    <w:rsid w:val="005C7920"/>
    <w:rsid w:val="005D0134"/>
    <w:rsid w:val="005D035D"/>
    <w:rsid w:val="005D0A0C"/>
    <w:rsid w:val="005D0D0F"/>
    <w:rsid w:val="005D2704"/>
    <w:rsid w:val="005D3934"/>
    <w:rsid w:val="005D52EA"/>
    <w:rsid w:val="005D62DF"/>
    <w:rsid w:val="005D7478"/>
    <w:rsid w:val="005D78C8"/>
    <w:rsid w:val="005E0529"/>
    <w:rsid w:val="005E0C2F"/>
    <w:rsid w:val="005E1E11"/>
    <w:rsid w:val="005E1E54"/>
    <w:rsid w:val="005E232A"/>
    <w:rsid w:val="005E2360"/>
    <w:rsid w:val="005E2BF6"/>
    <w:rsid w:val="005E3180"/>
    <w:rsid w:val="005E36FB"/>
    <w:rsid w:val="005E5120"/>
    <w:rsid w:val="005E51A9"/>
    <w:rsid w:val="005E52D5"/>
    <w:rsid w:val="005E5977"/>
    <w:rsid w:val="005E7E54"/>
    <w:rsid w:val="005F059D"/>
    <w:rsid w:val="005F0E0A"/>
    <w:rsid w:val="005F10EF"/>
    <w:rsid w:val="005F124C"/>
    <w:rsid w:val="005F1277"/>
    <w:rsid w:val="005F185E"/>
    <w:rsid w:val="005F28BD"/>
    <w:rsid w:val="005F339A"/>
    <w:rsid w:val="005F375D"/>
    <w:rsid w:val="005F44F4"/>
    <w:rsid w:val="005F49C1"/>
    <w:rsid w:val="005F515C"/>
    <w:rsid w:val="005F5BC0"/>
    <w:rsid w:val="005F7260"/>
    <w:rsid w:val="005F7427"/>
    <w:rsid w:val="005F7E18"/>
    <w:rsid w:val="00600011"/>
    <w:rsid w:val="00600266"/>
    <w:rsid w:val="006008F7"/>
    <w:rsid w:val="006010B8"/>
    <w:rsid w:val="006015D1"/>
    <w:rsid w:val="00601C06"/>
    <w:rsid w:val="006043FE"/>
    <w:rsid w:val="00604D2A"/>
    <w:rsid w:val="00606367"/>
    <w:rsid w:val="0060665D"/>
    <w:rsid w:val="00607346"/>
    <w:rsid w:val="00607A94"/>
    <w:rsid w:val="00610FBE"/>
    <w:rsid w:val="00611F02"/>
    <w:rsid w:val="006120A2"/>
    <w:rsid w:val="006120D6"/>
    <w:rsid w:val="006139C6"/>
    <w:rsid w:val="0061444D"/>
    <w:rsid w:val="006151F7"/>
    <w:rsid w:val="006154D6"/>
    <w:rsid w:val="00615F0C"/>
    <w:rsid w:val="006169C5"/>
    <w:rsid w:val="00616E1A"/>
    <w:rsid w:val="006170DB"/>
    <w:rsid w:val="00617D7F"/>
    <w:rsid w:val="00617ED4"/>
    <w:rsid w:val="006206E4"/>
    <w:rsid w:val="006207FF"/>
    <w:rsid w:val="00620ABF"/>
    <w:rsid w:val="006214AB"/>
    <w:rsid w:val="0062274B"/>
    <w:rsid w:val="0062379C"/>
    <w:rsid w:val="00623A4A"/>
    <w:rsid w:val="00623D42"/>
    <w:rsid w:val="0062497A"/>
    <w:rsid w:val="006252B8"/>
    <w:rsid w:val="00625DB8"/>
    <w:rsid w:val="006263FA"/>
    <w:rsid w:val="00626526"/>
    <w:rsid w:val="0062709A"/>
    <w:rsid w:val="00627664"/>
    <w:rsid w:val="00630029"/>
    <w:rsid w:val="00630523"/>
    <w:rsid w:val="006309A9"/>
    <w:rsid w:val="00631CC5"/>
    <w:rsid w:val="00631E85"/>
    <w:rsid w:val="00632876"/>
    <w:rsid w:val="00632AA6"/>
    <w:rsid w:val="0063343B"/>
    <w:rsid w:val="00634D54"/>
    <w:rsid w:val="00634FC6"/>
    <w:rsid w:val="00634FFB"/>
    <w:rsid w:val="006355B9"/>
    <w:rsid w:val="0063627C"/>
    <w:rsid w:val="00637307"/>
    <w:rsid w:val="00637750"/>
    <w:rsid w:val="00637DFD"/>
    <w:rsid w:val="0064046E"/>
    <w:rsid w:val="006411CE"/>
    <w:rsid w:val="0064140E"/>
    <w:rsid w:val="006423CC"/>
    <w:rsid w:val="00642964"/>
    <w:rsid w:val="00643AFB"/>
    <w:rsid w:val="0064433C"/>
    <w:rsid w:val="0064554D"/>
    <w:rsid w:val="00645DEA"/>
    <w:rsid w:val="00646A01"/>
    <w:rsid w:val="00646A2E"/>
    <w:rsid w:val="00646CDA"/>
    <w:rsid w:val="006471A7"/>
    <w:rsid w:val="0064754D"/>
    <w:rsid w:val="00647F26"/>
    <w:rsid w:val="00650334"/>
    <w:rsid w:val="00650928"/>
    <w:rsid w:val="00650C1D"/>
    <w:rsid w:val="00651713"/>
    <w:rsid w:val="00651AAF"/>
    <w:rsid w:val="00653071"/>
    <w:rsid w:val="006536B8"/>
    <w:rsid w:val="006538A0"/>
    <w:rsid w:val="00654657"/>
    <w:rsid w:val="0065487A"/>
    <w:rsid w:val="00654C07"/>
    <w:rsid w:val="00655EB3"/>
    <w:rsid w:val="0065626A"/>
    <w:rsid w:val="0065734D"/>
    <w:rsid w:val="0066080A"/>
    <w:rsid w:val="00660ECF"/>
    <w:rsid w:val="00661213"/>
    <w:rsid w:val="00661337"/>
    <w:rsid w:val="0066238F"/>
    <w:rsid w:val="00662813"/>
    <w:rsid w:val="00662E82"/>
    <w:rsid w:val="00663343"/>
    <w:rsid w:val="006640C8"/>
    <w:rsid w:val="0066410A"/>
    <w:rsid w:val="00664DA0"/>
    <w:rsid w:val="00664FE4"/>
    <w:rsid w:val="006650BB"/>
    <w:rsid w:val="00665164"/>
    <w:rsid w:val="006659C0"/>
    <w:rsid w:val="00665E85"/>
    <w:rsid w:val="00665F71"/>
    <w:rsid w:val="00667077"/>
    <w:rsid w:val="006672D1"/>
    <w:rsid w:val="006706A9"/>
    <w:rsid w:val="0067076A"/>
    <w:rsid w:val="006707A0"/>
    <w:rsid w:val="006715E9"/>
    <w:rsid w:val="00671996"/>
    <w:rsid w:val="00672B85"/>
    <w:rsid w:val="006733D4"/>
    <w:rsid w:val="00673AD3"/>
    <w:rsid w:val="006745C7"/>
    <w:rsid w:val="006755F8"/>
    <w:rsid w:val="0067629A"/>
    <w:rsid w:val="00677634"/>
    <w:rsid w:val="00677F72"/>
    <w:rsid w:val="00680867"/>
    <w:rsid w:val="00681073"/>
    <w:rsid w:val="006810FF"/>
    <w:rsid w:val="00681314"/>
    <w:rsid w:val="00681820"/>
    <w:rsid w:val="00682690"/>
    <w:rsid w:val="006833EE"/>
    <w:rsid w:val="00684202"/>
    <w:rsid w:val="0068430D"/>
    <w:rsid w:val="006845AF"/>
    <w:rsid w:val="00684802"/>
    <w:rsid w:val="006853D2"/>
    <w:rsid w:val="00685A01"/>
    <w:rsid w:val="00685F0C"/>
    <w:rsid w:val="00686DCA"/>
    <w:rsid w:val="00686DE7"/>
    <w:rsid w:val="00687172"/>
    <w:rsid w:val="00687648"/>
    <w:rsid w:val="00690219"/>
    <w:rsid w:val="00691CF1"/>
    <w:rsid w:val="00691DA6"/>
    <w:rsid w:val="00692F2C"/>
    <w:rsid w:val="00693A93"/>
    <w:rsid w:val="006941C7"/>
    <w:rsid w:val="00694793"/>
    <w:rsid w:val="00694C19"/>
    <w:rsid w:val="006951E7"/>
    <w:rsid w:val="00695C20"/>
    <w:rsid w:val="00696396"/>
    <w:rsid w:val="0069690D"/>
    <w:rsid w:val="00696C21"/>
    <w:rsid w:val="00696E87"/>
    <w:rsid w:val="00697E4B"/>
    <w:rsid w:val="006A01A7"/>
    <w:rsid w:val="006A0646"/>
    <w:rsid w:val="006A0D7C"/>
    <w:rsid w:val="006A0FC7"/>
    <w:rsid w:val="006A1460"/>
    <w:rsid w:val="006A2F8F"/>
    <w:rsid w:val="006A2FDA"/>
    <w:rsid w:val="006A3D6D"/>
    <w:rsid w:val="006A4C48"/>
    <w:rsid w:val="006A5193"/>
    <w:rsid w:val="006A6BB7"/>
    <w:rsid w:val="006A6C50"/>
    <w:rsid w:val="006A7254"/>
    <w:rsid w:val="006A79F4"/>
    <w:rsid w:val="006A7BE3"/>
    <w:rsid w:val="006B0F52"/>
    <w:rsid w:val="006B1B53"/>
    <w:rsid w:val="006B1E4B"/>
    <w:rsid w:val="006B216A"/>
    <w:rsid w:val="006B257C"/>
    <w:rsid w:val="006B3030"/>
    <w:rsid w:val="006B3A92"/>
    <w:rsid w:val="006B3AE2"/>
    <w:rsid w:val="006B3C1D"/>
    <w:rsid w:val="006B4307"/>
    <w:rsid w:val="006B48EC"/>
    <w:rsid w:val="006B4FBB"/>
    <w:rsid w:val="006B52AA"/>
    <w:rsid w:val="006B5645"/>
    <w:rsid w:val="006B5DD5"/>
    <w:rsid w:val="006B5E27"/>
    <w:rsid w:val="006B75D5"/>
    <w:rsid w:val="006B7608"/>
    <w:rsid w:val="006C0C37"/>
    <w:rsid w:val="006C10DB"/>
    <w:rsid w:val="006C11A2"/>
    <w:rsid w:val="006C295A"/>
    <w:rsid w:val="006C2EAB"/>
    <w:rsid w:val="006C2F75"/>
    <w:rsid w:val="006C3501"/>
    <w:rsid w:val="006C3921"/>
    <w:rsid w:val="006C505D"/>
    <w:rsid w:val="006C50F5"/>
    <w:rsid w:val="006C522F"/>
    <w:rsid w:val="006C5586"/>
    <w:rsid w:val="006C58E0"/>
    <w:rsid w:val="006C6071"/>
    <w:rsid w:val="006C72B9"/>
    <w:rsid w:val="006D0191"/>
    <w:rsid w:val="006D14C7"/>
    <w:rsid w:val="006D1F5C"/>
    <w:rsid w:val="006D2EB9"/>
    <w:rsid w:val="006D34BE"/>
    <w:rsid w:val="006D42F1"/>
    <w:rsid w:val="006D5ABD"/>
    <w:rsid w:val="006D5D43"/>
    <w:rsid w:val="006D6449"/>
    <w:rsid w:val="006D69B7"/>
    <w:rsid w:val="006E018F"/>
    <w:rsid w:val="006E0215"/>
    <w:rsid w:val="006E0D9E"/>
    <w:rsid w:val="006E0E4D"/>
    <w:rsid w:val="006E0E96"/>
    <w:rsid w:val="006E17F5"/>
    <w:rsid w:val="006E1802"/>
    <w:rsid w:val="006E293F"/>
    <w:rsid w:val="006E3439"/>
    <w:rsid w:val="006E3851"/>
    <w:rsid w:val="006E3950"/>
    <w:rsid w:val="006E4F50"/>
    <w:rsid w:val="006E545E"/>
    <w:rsid w:val="006E54A5"/>
    <w:rsid w:val="006E5CAF"/>
    <w:rsid w:val="006E6087"/>
    <w:rsid w:val="006E6818"/>
    <w:rsid w:val="006E709D"/>
    <w:rsid w:val="006F0156"/>
    <w:rsid w:val="006F0B6D"/>
    <w:rsid w:val="006F20E3"/>
    <w:rsid w:val="006F2231"/>
    <w:rsid w:val="006F28CF"/>
    <w:rsid w:val="006F3061"/>
    <w:rsid w:val="006F3804"/>
    <w:rsid w:val="006F3AA7"/>
    <w:rsid w:val="006F4121"/>
    <w:rsid w:val="006F5426"/>
    <w:rsid w:val="006F5558"/>
    <w:rsid w:val="006F5F4E"/>
    <w:rsid w:val="006F65D5"/>
    <w:rsid w:val="006F6836"/>
    <w:rsid w:val="006F6BEE"/>
    <w:rsid w:val="006F6E82"/>
    <w:rsid w:val="006F6EDE"/>
    <w:rsid w:val="006F72A6"/>
    <w:rsid w:val="006F7654"/>
    <w:rsid w:val="006F797F"/>
    <w:rsid w:val="006F7CB6"/>
    <w:rsid w:val="00700249"/>
    <w:rsid w:val="00700C6D"/>
    <w:rsid w:val="00701264"/>
    <w:rsid w:val="00702342"/>
    <w:rsid w:val="007026AB"/>
    <w:rsid w:val="00702BA9"/>
    <w:rsid w:val="007030F9"/>
    <w:rsid w:val="007051B4"/>
    <w:rsid w:val="00705AA8"/>
    <w:rsid w:val="00706303"/>
    <w:rsid w:val="00706551"/>
    <w:rsid w:val="00707736"/>
    <w:rsid w:val="007077CE"/>
    <w:rsid w:val="00707A41"/>
    <w:rsid w:val="00707DD1"/>
    <w:rsid w:val="00710BAD"/>
    <w:rsid w:val="00711648"/>
    <w:rsid w:val="00711804"/>
    <w:rsid w:val="007119BA"/>
    <w:rsid w:val="00712DED"/>
    <w:rsid w:val="00714459"/>
    <w:rsid w:val="0071482D"/>
    <w:rsid w:val="00714F24"/>
    <w:rsid w:val="0071539E"/>
    <w:rsid w:val="0071555F"/>
    <w:rsid w:val="0071569A"/>
    <w:rsid w:val="007163CD"/>
    <w:rsid w:val="007177FD"/>
    <w:rsid w:val="00717855"/>
    <w:rsid w:val="007210A0"/>
    <w:rsid w:val="00721330"/>
    <w:rsid w:val="007213B2"/>
    <w:rsid w:val="00721F1F"/>
    <w:rsid w:val="007221DD"/>
    <w:rsid w:val="00722A8F"/>
    <w:rsid w:val="00723358"/>
    <w:rsid w:val="00723FA9"/>
    <w:rsid w:val="00724D98"/>
    <w:rsid w:val="007277DB"/>
    <w:rsid w:val="00727BFA"/>
    <w:rsid w:val="0073040E"/>
    <w:rsid w:val="007304DB"/>
    <w:rsid w:val="007309D5"/>
    <w:rsid w:val="00730F85"/>
    <w:rsid w:val="0073136C"/>
    <w:rsid w:val="00731389"/>
    <w:rsid w:val="00731875"/>
    <w:rsid w:val="00731BE4"/>
    <w:rsid w:val="007337C3"/>
    <w:rsid w:val="00733A21"/>
    <w:rsid w:val="00735D9E"/>
    <w:rsid w:val="00736539"/>
    <w:rsid w:val="0073653B"/>
    <w:rsid w:val="00736CCF"/>
    <w:rsid w:val="007375D8"/>
    <w:rsid w:val="00737604"/>
    <w:rsid w:val="00740DDE"/>
    <w:rsid w:val="00740E67"/>
    <w:rsid w:val="0074185D"/>
    <w:rsid w:val="00741C3A"/>
    <w:rsid w:val="00741D7A"/>
    <w:rsid w:val="007421FF"/>
    <w:rsid w:val="007428EE"/>
    <w:rsid w:val="00742FDC"/>
    <w:rsid w:val="00743B76"/>
    <w:rsid w:val="00745105"/>
    <w:rsid w:val="007457B5"/>
    <w:rsid w:val="00745839"/>
    <w:rsid w:val="00745D51"/>
    <w:rsid w:val="00745F6F"/>
    <w:rsid w:val="007467A2"/>
    <w:rsid w:val="00747010"/>
    <w:rsid w:val="00747421"/>
    <w:rsid w:val="007475C1"/>
    <w:rsid w:val="0075428E"/>
    <w:rsid w:val="0075461F"/>
    <w:rsid w:val="00754C5F"/>
    <w:rsid w:val="007557AE"/>
    <w:rsid w:val="00755B80"/>
    <w:rsid w:val="00756200"/>
    <w:rsid w:val="00756C60"/>
    <w:rsid w:val="007572BD"/>
    <w:rsid w:val="007577F2"/>
    <w:rsid w:val="00757E6C"/>
    <w:rsid w:val="007608EC"/>
    <w:rsid w:val="007635F3"/>
    <w:rsid w:val="00763892"/>
    <w:rsid w:val="0076495D"/>
    <w:rsid w:val="00764FB2"/>
    <w:rsid w:val="00765B6F"/>
    <w:rsid w:val="00765DFC"/>
    <w:rsid w:val="00767554"/>
    <w:rsid w:val="00767587"/>
    <w:rsid w:val="00767E1D"/>
    <w:rsid w:val="00770367"/>
    <w:rsid w:val="0077098E"/>
    <w:rsid w:val="00771111"/>
    <w:rsid w:val="007714A4"/>
    <w:rsid w:val="00771642"/>
    <w:rsid w:val="00772C70"/>
    <w:rsid w:val="00773010"/>
    <w:rsid w:val="007734E5"/>
    <w:rsid w:val="00773990"/>
    <w:rsid w:val="007747F4"/>
    <w:rsid w:val="00774A8D"/>
    <w:rsid w:val="00774CAB"/>
    <w:rsid w:val="00776078"/>
    <w:rsid w:val="007762C4"/>
    <w:rsid w:val="007764F0"/>
    <w:rsid w:val="007766FA"/>
    <w:rsid w:val="00777AED"/>
    <w:rsid w:val="0078090A"/>
    <w:rsid w:val="00780BAF"/>
    <w:rsid w:val="00780C97"/>
    <w:rsid w:val="00780E4D"/>
    <w:rsid w:val="00781AD8"/>
    <w:rsid w:val="00781C8F"/>
    <w:rsid w:val="0078254F"/>
    <w:rsid w:val="00782775"/>
    <w:rsid w:val="00782E99"/>
    <w:rsid w:val="00782EC3"/>
    <w:rsid w:val="00783B25"/>
    <w:rsid w:val="0078422B"/>
    <w:rsid w:val="0078502C"/>
    <w:rsid w:val="007855E0"/>
    <w:rsid w:val="0078617B"/>
    <w:rsid w:val="00786CA4"/>
    <w:rsid w:val="00786F03"/>
    <w:rsid w:val="007877FC"/>
    <w:rsid w:val="0079099C"/>
    <w:rsid w:val="007911CF"/>
    <w:rsid w:val="00793996"/>
    <w:rsid w:val="00793A56"/>
    <w:rsid w:val="00793EE2"/>
    <w:rsid w:val="00793F32"/>
    <w:rsid w:val="0079497F"/>
    <w:rsid w:val="00794E6A"/>
    <w:rsid w:val="007954AB"/>
    <w:rsid w:val="00795568"/>
    <w:rsid w:val="00795E19"/>
    <w:rsid w:val="00797133"/>
    <w:rsid w:val="00797830"/>
    <w:rsid w:val="007A0694"/>
    <w:rsid w:val="007A07E1"/>
    <w:rsid w:val="007A0EE4"/>
    <w:rsid w:val="007A1376"/>
    <w:rsid w:val="007A15BD"/>
    <w:rsid w:val="007A1E5B"/>
    <w:rsid w:val="007A2433"/>
    <w:rsid w:val="007A30C5"/>
    <w:rsid w:val="007A3789"/>
    <w:rsid w:val="007A386F"/>
    <w:rsid w:val="007A3955"/>
    <w:rsid w:val="007A4622"/>
    <w:rsid w:val="007A49D0"/>
    <w:rsid w:val="007A502D"/>
    <w:rsid w:val="007A5315"/>
    <w:rsid w:val="007A5B87"/>
    <w:rsid w:val="007A62DB"/>
    <w:rsid w:val="007A6B44"/>
    <w:rsid w:val="007A7BBF"/>
    <w:rsid w:val="007B0437"/>
    <w:rsid w:val="007B078C"/>
    <w:rsid w:val="007B0D2C"/>
    <w:rsid w:val="007B0EFB"/>
    <w:rsid w:val="007B0FEE"/>
    <w:rsid w:val="007B13D4"/>
    <w:rsid w:val="007B1504"/>
    <w:rsid w:val="007B1FF5"/>
    <w:rsid w:val="007B23BB"/>
    <w:rsid w:val="007B3773"/>
    <w:rsid w:val="007B382D"/>
    <w:rsid w:val="007B3EEA"/>
    <w:rsid w:val="007B4C6F"/>
    <w:rsid w:val="007B4D04"/>
    <w:rsid w:val="007B5604"/>
    <w:rsid w:val="007B5929"/>
    <w:rsid w:val="007B5FD5"/>
    <w:rsid w:val="007B654C"/>
    <w:rsid w:val="007B723F"/>
    <w:rsid w:val="007B7FF2"/>
    <w:rsid w:val="007C0FC1"/>
    <w:rsid w:val="007C14C7"/>
    <w:rsid w:val="007C2889"/>
    <w:rsid w:val="007C43DB"/>
    <w:rsid w:val="007C592D"/>
    <w:rsid w:val="007C726F"/>
    <w:rsid w:val="007D0626"/>
    <w:rsid w:val="007D0CC2"/>
    <w:rsid w:val="007D0D74"/>
    <w:rsid w:val="007D0E85"/>
    <w:rsid w:val="007D0FA6"/>
    <w:rsid w:val="007D13C3"/>
    <w:rsid w:val="007D16CA"/>
    <w:rsid w:val="007D24A9"/>
    <w:rsid w:val="007D2B65"/>
    <w:rsid w:val="007D2BBC"/>
    <w:rsid w:val="007D3810"/>
    <w:rsid w:val="007D3E80"/>
    <w:rsid w:val="007D438F"/>
    <w:rsid w:val="007D49FA"/>
    <w:rsid w:val="007D531B"/>
    <w:rsid w:val="007D5BE5"/>
    <w:rsid w:val="007D6342"/>
    <w:rsid w:val="007D67D4"/>
    <w:rsid w:val="007D7043"/>
    <w:rsid w:val="007D72F6"/>
    <w:rsid w:val="007D7A02"/>
    <w:rsid w:val="007E036E"/>
    <w:rsid w:val="007E0B41"/>
    <w:rsid w:val="007E1335"/>
    <w:rsid w:val="007E14ED"/>
    <w:rsid w:val="007E189B"/>
    <w:rsid w:val="007E235E"/>
    <w:rsid w:val="007E2372"/>
    <w:rsid w:val="007E25F7"/>
    <w:rsid w:val="007E3DEB"/>
    <w:rsid w:val="007E4291"/>
    <w:rsid w:val="007E433C"/>
    <w:rsid w:val="007E4B5F"/>
    <w:rsid w:val="007E573B"/>
    <w:rsid w:val="007E5B6F"/>
    <w:rsid w:val="007E5D1A"/>
    <w:rsid w:val="007E6BEC"/>
    <w:rsid w:val="007E7448"/>
    <w:rsid w:val="007F02B3"/>
    <w:rsid w:val="007F1424"/>
    <w:rsid w:val="007F1E3F"/>
    <w:rsid w:val="007F22D6"/>
    <w:rsid w:val="007F264C"/>
    <w:rsid w:val="007F30A9"/>
    <w:rsid w:val="007F314E"/>
    <w:rsid w:val="007F3472"/>
    <w:rsid w:val="007F3E8D"/>
    <w:rsid w:val="007F43B0"/>
    <w:rsid w:val="007F4E7B"/>
    <w:rsid w:val="007F4F44"/>
    <w:rsid w:val="007F5210"/>
    <w:rsid w:val="007F5A4C"/>
    <w:rsid w:val="007F5D80"/>
    <w:rsid w:val="007F6886"/>
    <w:rsid w:val="00801B3B"/>
    <w:rsid w:val="00801B8F"/>
    <w:rsid w:val="00801C92"/>
    <w:rsid w:val="00802CED"/>
    <w:rsid w:val="0080408F"/>
    <w:rsid w:val="00805A9E"/>
    <w:rsid w:val="0080651A"/>
    <w:rsid w:val="00806B0A"/>
    <w:rsid w:val="00806D11"/>
    <w:rsid w:val="0080786D"/>
    <w:rsid w:val="00810053"/>
    <w:rsid w:val="00810588"/>
    <w:rsid w:val="00810739"/>
    <w:rsid w:val="00812788"/>
    <w:rsid w:val="008130EB"/>
    <w:rsid w:val="0081361E"/>
    <w:rsid w:val="008147DC"/>
    <w:rsid w:val="00815819"/>
    <w:rsid w:val="0081612F"/>
    <w:rsid w:val="0081669D"/>
    <w:rsid w:val="008209BD"/>
    <w:rsid w:val="00820DCF"/>
    <w:rsid w:val="00821437"/>
    <w:rsid w:val="008215E7"/>
    <w:rsid w:val="008217CC"/>
    <w:rsid w:val="008219D6"/>
    <w:rsid w:val="00821B81"/>
    <w:rsid w:val="008225F8"/>
    <w:rsid w:val="00822907"/>
    <w:rsid w:val="008231C5"/>
    <w:rsid w:val="008232DB"/>
    <w:rsid w:val="00824051"/>
    <w:rsid w:val="00824105"/>
    <w:rsid w:val="0082576A"/>
    <w:rsid w:val="00826A99"/>
    <w:rsid w:val="00826FD5"/>
    <w:rsid w:val="0082735C"/>
    <w:rsid w:val="00827CCF"/>
    <w:rsid w:val="0083003F"/>
    <w:rsid w:val="00830550"/>
    <w:rsid w:val="008306A9"/>
    <w:rsid w:val="00830ABD"/>
    <w:rsid w:val="00832640"/>
    <w:rsid w:val="008331EB"/>
    <w:rsid w:val="008335BF"/>
    <w:rsid w:val="00834CAF"/>
    <w:rsid w:val="00834D62"/>
    <w:rsid w:val="008351C3"/>
    <w:rsid w:val="0083597A"/>
    <w:rsid w:val="00836EF6"/>
    <w:rsid w:val="00836F36"/>
    <w:rsid w:val="008371EB"/>
    <w:rsid w:val="008376B8"/>
    <w:rsid w:val="00837714"/>
    <w:rsid w:val="008401AE"/>
    <w:rsid w:val="008402E8"/>
    <w:rsid w:val="00841000"/>
    <w:rsid w:val="008413B2"/>
    <w:rsid w:val="00841AC8"/>
    <w:rsid w:val="00842692"/>
    <w:rsid w:val="008427FE"/>
    <w:rsid w:val="00842958"/>
    <w:rsid w:val="00842EF2"/>
    <w:rsid w:val="00844602"/>
    <w:rsid w:val="00844F48"/>
    <w:rsid w:val="0084598C"/>
    <w:rsid w:val="00845D53"/>
    <w:rsid w:val="00845FFD"/>
    <w:rsid w:val="00846067"/>
    <w:rsid w:val="0084640A"/>
    <w:rsid w:val="008470B4"/>
    <w:rsid w:val="00847507"/>
    <w:rsid w:val="008476EA"/>
    <w:rsid w:val="00847E71"/>
    <w:rsid w:val="00850D35"/>
    <w:rsid w:val="00851125"/>
    <w:rsid w:val="008517D1"/>
    <w:rsid w:val="00851B41"/>
    <w:rsid w:val="00851C98"/>
    <w:rsid w:val="00851DD2"/>
    <w:rsid w:val="0085230E"/>
    <w:rsid w:val="0085260E"/>
    <w:rsid w:val="008536CB"/>
    <w:rsid w:val="00854403"/>
    <w:rsid w:val="008551EC"/>
    <w:rsid w:val="00855FE3"/>
    <w:rsid w:val="008566CA"/>
    <w:rsid w:val="00856CFB"/>
    <w:rsid w:val="00857151"/>
    <w:rsid w:val="00857C58"/>
    <w:rsid w:val="008605A2"/>
    <w:rsid w:val="0086078A"/>
    <w:rsid w:val="00860CAA"/>
    <w:rsid w:val="00861110"/>
    <w:rsid w:val="008614BB"/>
    <w:rsid w:val="008617BD"/>
    <w:rsid w:val="008618E5"/>
    <w:rsid w:val="00861FF3"/>
    <w:rsid w:val="008622D6"/>
    <w:rsid w:val="00862BC1"/>
    <w:rsid w:val="00863ED8"/>
    <w:rsid w:val="00863FF5"/>
    <w:rsid w:val="00864501"/>
    <w:rsid w:val="008645B0"/>
    <w:rsid w:val="00864950"/>
    <w:rsid w:val="00864D44"/>
    <w:rsid w:val="0086547E"/>
    <w:rsid w:val="00865C6A"/>
    <w:rsid w:val="00866290"/>
    <w:rsid w:val="00866561"/>
    <w:rsid w:val="00867D7B"/>
    <w:rsid w:val="008714AB"/>
    <w:rsid w:val="008724B6"/>
    <w:rsid w:val="00872FEB"/>
    <w:rsid w:val="008730AA"/>
    <w:rsid w:val="008739B6"/>
    <w:rsid w:val="00873C76"/>
    <w:rsid w:val="00874E57"/>
    <w:rsid w:val="008753A2"/>
    <w:rsid w:val="00875C3A"/>
    <w:rsid w:val="00877C28"/>
    <w:rsid w:val="00880DFB"/>
    <w:rsid w:val="0088184F"/>
    <w:rsid w:val="008818D7"/>
    <w:rsid w:val="00881BCC"/>
    <w:rsid w:val="00881E66"/>
    <w:rsid w:val="0088203A"/>
    <w:rsid w:val="00882376"/>
    <w:rsid w:val="00883064"/>
    <w:rsid w:val="008839DB"/>
    <w:rsid w:val="008840C8"/>
    <w:rsid w:val="008851A4"/>
    <w:rsid w:val="008856D7"/>
    <w:rsid w:val="008857C3"/>
    <w:rsid w:val="00885DD0"/>
    <w:rsid w:val="00886E59"/>
    <w:rsid w:val="008878F7"/>
    <w:rsid w:val="00887A49"/>
    <w:rsid w:val="00890035"/>
    <w:rsid w:val="008906B3"/>
    <w:rsid w:val="008913AC"/>
    <w:rsid w:val="00891AE9"/>
    <w:rsid w:val="00892381"/>
    <w:rsid w:val="00892807"/>
    <w:rsid w:val="00892E11"/>
    <w:rsid w:val="0089329D"/>
    <w:rsid w:val="00893ABF"/>
    <w:rsid w:val="00893D5B"/>
    <w:rsid w:val="00894461"/>
    <w:rsid w:val="0089525D"/>
    <w:rsid w:val="00896674"/>
    <w:rsid w:val="008A007C"/>
    <w:rsid w:val="008A03D0"/>
    <w:rsid w:val="008A085A"/>
    <w:rsid w:val="008A11C0"/>
    <w:rsid w:val="008A226A"/>
    <w:rsid w:val="008A32EE"/>
    <w:rsid w:val="008A3867"/>
    <w:rsid w:val="008A3AE7"/>
    <w:rsid w:val="008A3CA4"/>
    <w:rsid w:val="008A446A"/>
    <w:rsid w:val="008A4C7B"/>
    <w:rsid w:val="008A5849"/>
    <w:rsid w:val="008A5FFF"/>
    <w:rsid w:val="008A6385"/>
    <w:rsid w:val="008A7758"/>
    <w:rsid w:val="008A7CCF"/>
    <w:rsid w:val="008B02DB"/>
    <w:rsid w:val="008B0A91"/>
    <w:rsid w:val="008B0D31"/>
    <w:rsid w:val="008B0E70"/>
    <w:rsid w:val="008B113F"/>
    <w:rsid w:val="008B15AB"/>
    <w:rsid w:val="008B1FDE"/>
    <w:rsid w:val="008B244D"/>
    <w:rsid w:val="008B258B"/>
    <w:rsid w:val="008B272C"/>
    <w:rsid w:val="008B2A9E"/>
    <w:rsid w:val="008B3378"/>
    <w:rsid w:val="008B33FB"/>
    <w:rsid w:val="008B3D1A"/>
    <w:rsid w:val="008B3D8F"/>
    <w:rsid w:val="008B4762"/>
    <w:rsid w:val="008B4F40"/>
    <w:rsid w:val="008B6BE9"/>
    <w:rsid w:val="008B6C37"/>
    <w:rsid w:val="008B6D43"/>
    <w:rsid w:val="008B7449"/>
    <w:rsid w:val="008C0A08"/>
    <w:rsid w:val="008C1AB5"/>
    <w:rsid w:val="008C28EF"/>
    <w:rsid w:val="008C2AF8"/>
    <w:rsid w:val="008C2C12"/>
    <w:rsid w:val="008C2E2B"/>
    <w:rsid w:val="008C383B"/>
    <w:rsid w:val="008C3995"/>
    <w:rsid w:val="008C3F00"/>
    <w:rsid w:val="008C5647"/>
    <w:rsid w:val="008C587B"/>
    <w:rsid w:val="008D017B"/>
    <w:rsid w:val="008D0589"/>
    <w:rsid w:val="008D06AF"/>
    <w:rsid w:val="008D0843"/>
    <w:rsid w:val="008D0F18"/>
    <w:rsid w:val="008D12E7"/>
    <w:rsid w:val="008D1C26"/>
    <w:rsid w:val="008D2004"/>
    <w:rsid w:val="008D2180"/>
    <w:rsid w:val="008D298A"/>
    <w:rsid w:val="008D2BE1"/>
    <w:rsid w:val="008D3711"/>
    <w:rsid w:val="008D425C"/>
    <w:rsid w:val="008D492F"/>
    <w:rsid w:val="008D51C1"/>
    <w:rsid w:val="008D5EEB"/>
    <w:rsid w:val="008D5FE4"/>
    <w:rsid w:val="008D6B13"/>
    <w:rsid w:val="008D6F49"/>
    <w:rsid w:val="008D6F65"/>
    <w:rsid w:val="008D6FD9"/>
    <w:rsid w:val="008D7051"/>
    <w:rsid w:val="008D7127"/>
    <w:rsid w:val="008D7886"/>
    <w:rsid w:val="008E09F8"/>
    <w:rsid w:val="008E0B2D"/>
    <w:rsid w:val="008E1415"/>
    <w:rsid w:val="008E147D"/>
    <w:rsid w:val="008E1659"/>
    <w:rsid w:val="008E1A49"/>
    <w:rsid w:val="008E1E81"/>
    <w:rsid w:val="008E210C"/>
    <w:rsid w:val="008E27E5"/>
    <w:rsid w:val="008E2E96"/>
    <w:rsid w:val="008E2EFC"/>
    <w:rsid w:val="008E3DF8"/>
    <w:rsid w:val="008E4263"/>
    <w:rsid w:val="008E43B1"/>
    <w:rsid w:val="008E47A6"/>
    <w:rsid w:val="008E501F"/>
    <w:rsid w:val="008E5145"/>
    <w:rsid w:val="008E5793"/>
    <w:rsid w:val="008E5919"/>
    <w:rsid w:val="008E609F"/>
    <w:rsid w:val="008E75A1"/>
    <w:rsid w:val="008E7B9B"/>
    <w:rsid w:val="008F07D3"/>
    <w:rsid w:val="008F0EB7"/>
    <w:rsid w:val="008F0F80"/>
    <w:rsid w:val="008F3051"/>
    <w:rsid w:val="008F38FB"/>
    <w:rsid w:val="008F3A1D"/>
    <w:rsid w:val="008F4116"/>
    <w:rsid w:val="008F4DE9"/>
    <w:rsid w:val="008F6D02"/>
    <w:rsid w:val="008F73AB"/>
    <w:rsid w:val="0090040C"/>
    <w:rsid w:val="00900CDE"/>
    <w:rsid w:val="0090266B"/>
    <w:rsid w:val="00902DB1"/>
    <w:rsid w:val="00903010"/>
    <w:rsid w:val="00904184"/>
    <w:rsid w:val="00904543"/>
    <w:rsid w:val="00905799"/>
    <w:rsid w:val="009058E0"/>
    <w:rsid w:val="00905A92"/>
    <w:rsid w:val="00905C0E"/>
    <w:rsid w:val="0090629D"/>
    <w:rsid w:val="00906B63"/>
    <w:rsid w:val="0090753D"/>
    <w:rsid w:val="009078A8"/>
    <w:rsid w:val="00910644"/>
    <w:rsid w:val="00911340"/>
    <w:rsid w:val="00911466"/>
    <w:rsid w:val="00911866"/>
    <w:rsid w:val="009119DE"/>
    <w:rsid w:val="00911ADD"/>
    <w:rsid w:val="00912245"/>
    <w:rsid w:val="00912AEE"/>
    <w:rsid w:val="00914607"/>
    <w:rsid w:val="00915805"/>
    <w:rsid w:val="00915BE5"/>
    <w:rsid w:val="009160F1"/>
    <w:rsid w:val="00916109"/>
    <w:rsid w:val="009161C5"/>
    <w:rsid w:val="00916AD2"/>
    <w:rsid w:val="00916D46"/>
    <w:rsid w:val="00917C8C"/>
    <w:rsid w:val="00917CE5"/>
    <w:rsid w:val="00917EEA"/>
    <w:rsid w:val="00920186"/>
    <w:rsid w:val="00921314"/>
    <w:rsid w:val="00921588"/>
    <w:rsid w:val="0092246B"/>
    <w:rsid w:val="00923354"/>
    <w:rsid w:val="00923A17"/>
    <w:rsid w:val="00924150"/>
    <w:rsid w:val="00924B40"/>
    <w:rsid w:val="009254B0"/>
    <w:rsid w:val="009254D1"/>
    <w:rsid w:val="009265C4"/>
    <w:rsid w:val="00926811"/>
    <w:rsid w:val="009278E2"/>
    <w:rsid w:val="00930DD7"/>
    <w:rsid w:val="0093142D"/>
    <w:rsid w:val="00932048"/>
    <w:rsid w:val="009328A8"/>
    <w:rsid w:val="00933535"/>
    <w:rsid w:val="00933628"/>
    <w:rsid w:val="00934138"/>
    <w:rsid w:val="00936276"/>
    <w:rsid w:val="0093709D"/>
    <w:rsid w:val="00940228"/>
    <w:rsid w:val="009402EA"/>
    <w:rsid w:val="00940720"/>
    <w:rsid w:val="00940D35"/>
    <w:rsid w:val="00940D6D"/>
    <w:rsid w:val="00940F65"/>
    <w:rsid w:val="00941E48"/>
    <w:rsid w:val="009446C4"/>
    <w:rsid w:val="0094471F"/>
    <w:rsid w:val="00944994"/>
    <w:rsid w:val="009457D9"/>
    <w:rsid w:val="009472BC"/>
    <w:rsid w:val="00950133"/>
    <w:rsid w:val="00951569"/>
    <w:rsid w:val="00951DA2"/>
    <w:rsid w:val="00952306"/>
    <w:rsid w:val="00952361"/>
    <w:rsid w:val="0095256B"/>
    <w:rsid w:val="009527AA"/>
    <w:rsid w:val="009528A9"/>
    <w:rsid w:val="00952B15"/>
    <w:rsid w:val="00953659"/>
    <w:rsid w:val="00954A41"/>
    <w:rsid w:val="009552B3"/>
    <w:rsid w:val="009553A4"/>
    <w:rsid w:val="009562C5"/>
    <w:rsid w:val="0095671C"/>
    <w:rsid w:val="0095691C"/>
    <w:rsid w:val="009605EE"/>
    <w:rsid w:val="009609E9"/>
    <w:rsid w:val="00960D44"/>
    <w:rsid w:val="009619DF"/>
    <w:rsid w:val="00961C7C"/>
    <w:rsid w:val="00961EB2"/>
    <w:rsid w:val="009639A2"/>
    <w:rsid w:val="00963CB3"/>
    <w:rsid w:val="00965236"/>
    <w:rsid w:val="009653FD"/>
    <w:rsid w:val="0096566C"/>
    <w:rsid w:val="00965F2F"/>
    <w:rsid w:val="00966275"/>
    <w:rsid w:val="009662C9"/>
    <w:rsid w:val="0096657E"/>
    <w:rsid w:val="0096691F"/>
    <w:rsid w:val="00966CE9"/>
    <w:rsid w:val="0096747D"/>
    <w:rsid w:val="00970370"/>
    <w:rsid w:val="00970485"/>
    <w:rsid w:val="009707AA"/>
    <w:rsid w:val="0097123F"/>
    <w:rsid w:val="009714A9"/>
    <w:rsid w:val="00971EFB"/>
    <w:rsid w:val="00972746"/>
    <w:rsid w:val="00972BAD"/>
    <w:rsid w:val="00973294"/>
    <w:rsid w:val="009740F1"/>
    <w:rsid w:val="0097450D"/>
    <w:rsid w:val="00976C98"/>
    <w:rsid w:val="009770A8"/>
    <w:rsid w:val="00977B98"/>
    <w:rsid w:val="00977ECD"/>
    <w:rsid w:val="009802E6"/>
    <w:rsid w:val="00980534"/>
    <w:rsid w:val="00980567"/>
    <w:rsid w:val="00980A60"/>
    <w:rsid w:val="00981969"/>
    <w:rsid w:val="00982203"/>
    <w:rsid w:val="00982342"/>
    <w:rsid w:val="0098410B"/>
    <w:rsid w:val="009846B3"/>
    <w:rsid w:val="009859D5"/>
    <w:rsid w:val="00985B09"/>
    <w:rsid w:val="009861E4"/>
    <w:rsid w:val="009861E6"/>
    <w:rsid w:val="00986967"/>
    <w:rsid w:val="0098717A"/>
    <w:rsid w:val="009874BE"/>
    <w:rsid w:val="00987B32"/>
    <w:rsid w:val="009902C3"/>
    <w:rsid w:val="009905D8"/>
    <w:rsid w:val="0099127E"/>
    <w:rsid w:val="00991347"/>
    <w:rsid w:val="00991D63"/>
    <w:rsid w:val="0099256B"/>
    <w:rsid w:val="0099262D"/>
    <w:rsid w:val="00993847"/>
    <w:rsid w:val="009940CA"/>
    <w:rsid w:val="00994970"/>
    <w:rsid w:val="00995E76"/>
    <w:rsid w:val="00996BB8"/>
    <w:rsid w:val="009A00BC"/>
    <w:rsid w:val="009A0208"/>
    <w:rsid w:val="009A027C"/>
    <w:rsid w:val="009A0D06"/>
    <w:rsid w:val="009A1013"/>
    <w:rsid w:val="009A1B20"/>
    <w:rsid w:val="009A2527"/>
    <w:rsid w:val="009A3563"/>
    <w:rsid w:val="009A3949"/>
    <w:rsid w:val="009A398A"/>
    <w:rsid w:val="009A4454"/>
    <w:rsid w:val="009A46AA"/>
    <w:rsid w:val="009A5798"/>
    <w:rsid w:val="009A5852"/>
    <w:rsid w:val="009A58F4"/>
    <w:rsid w:val="009A6696"/>
    <w:rsid w:val="009A6BC4"/>
    <w:rsid w:val="009A7054"/>
    <w:rsid w:val="009A7254"/>
    <w:rsid w:val="009A740B"/>
    <w:rsid w:val="009A7B0C"/>
    <w:rsid w:val="009A7F74"/>
    <w:rsid w:val="009B05E9"/>
    <w:rsid w:val="009B17F0"/>
    <w:rsid w:val="009B1A18"/>
    <w:rsid w:val="009B25AC"/>
    <w:rsid w:val="009B38AC"/>
    <w:rsid w:val="009B45B4"/>
    <w:rsid w:val="009B48A7"/>
    <w:rsid w:val="009B4F61"/>
    <w:rsid w:val="009B52A7"/>
    <w:rsid w:val="009B602A"/>
    <w:rsid w:val="009B6057"/>
    <w:rsid w:val="009B60CF"/>
    <w:rsid w:val="009B6562"/>
    <w:rsid w:val="009B6676"/>
    <w:rsid w:val="009B6D81"/>
    <w:rsid w:val="009C0028"/>
    <w:rsid w:val="009C03AA"/>
    <w:rsid w:val="009C1E6C"/>
    <w:rsid w:val="009C208F"/>
    <w:rsid w:val="009C2097"/>
    <w:rsid w:val="009C2B69"/>
    <w:rsid w:val="009C2F29"/>
    <w:rsid w:val="009C41C5"/>
    <w:rsid w:val="009C4584"/>
    <w:rsid w:val="009C4E40"/>
    <w:rsid w:val="009C531F"/>
    <w:rsid w:val="009C5A6C"/>
    <w:rsid w:val="009C60AE"/>
    <w:rsid w:val="009C671E"/>
    <w:rsid w:val="009C6A98"/>
    <w:rsid w:val="009C7EDE"/>
    <w:rsid w:val="009D07A5"/>
    <w:rsid w:val="009D156F"/>
    <w:rsid w:val="009D23FD"/>
    <w:rsid w:val="009D30D3"/>
    <w:rsid w:val="009D3AAE"/>
    <w:rsid w:val="009D3FDE"/>
    <w:rsid w:val="009D46C1"/>
    <w:rsid w:val="009D6464"/>
    <w:rsid w:val="009D6C44"/>
    <w:rsid w:val="009D6DEB"/>
    <w:rsid w:val="009D7DAA"/>
    <w:rsid w:val="009D7E77"/>
    <w:rsid w:val="009E064A"/>
    <w:rsid w:val="009E0EBD"/>
    <w:rsid w:val="009E0F9A"/>
    <w:rsid w:val="009E200C"/>
    <w:rsid w:val="009E2427"/>
    <w:rsid w:val="009E2477"/>
    <w:rsid w:val="009E2BC5"/>
    <w:rsid w:val="009E2C78"/>
    <w:rsid w:val="009E3696"/>
    <w:rsid w:val="009E4278"/>
    <w:rsid w:val="009E45FB"/>
    <w:rsid w:val="009E4E7D"/>
    <w:rsid w:val="009E550E"/>
    <w:rsid w:val="009E56CA"/>
    <w:rsid w:val="009E578F"/>
    <w:rsid w:val="009E588C"/>
    <w:rsid w:val="009E5F31"/>
    <w:rsid w:val="009E66F8"/>
    <w:rsid w:val="009E68D4"/>
    <w:rsid w:val="009E6917"/>
    <w:rsid w:val="009E7AC9"/>
    <w:rsid w:val="009E7FC3"/>
    <w:rsid w:val="009F0700"/>
    <w:rsid w:val="009F11EF"/>
    <w:rsid w:val="009F1582"/>
    <w:rsid w:val="009F1C20"/>
    <w:rsid w:val="009F2ADA"/>
    <w:rsid w:val="009F2B10"/>
    <w:rsid w:val="009F2F56"/>
    <w:rsid w:val="009F3116"/>
    <w:rsid w:val="009F35D5"/>
    <w:rsid w:val="009F476F"/>
    <w:rsid w:val="009F5022"/>
    <w:rsid w:val="009F5E54"/>
    <w:rsid w:val="009F5EA3"/>
    <w:rsid w:val="009F6C13"/>
    <w:rsid w:val="009F6EDE"/>
    <w:rsid w:val="009F708E"/>
    <w:rsid w:val="009F788A"/>
    <w:rsid w:val="009F7B33"/>
    <w:rsid w:val="009F7BE1"/>
    <w:rsid w:val="009F7C22"/>
    <w:rsid w:val="009F7D51"/>
    <w:rsid w:val="00A0004C"/>
    <w:rsid w:val="00A00AC8"/>
    <w:rsid w:val="00A00EBF"/>
    <w:rsid w:val="00A01250"/>
    <w:rsid w:val="00A021E3"/>
    <w:rsid w:val="00A02A47"/>
    <w:rsid w:val="00A03C61"/>
    <w:rsid w:val="00A04345"/>
    <w:rsid w:val="00A04646"/>
    <w:rsid w:val="00A04671"/>
    <w:rsid w:val="00A04E1C"/>
    <w:rsid w:val="00A05882"/>
    <w:rsid w:val="00A06547"/>
    <w:rsid w:val="00A07C50"/>
    <w:rsid w:val="00A10AB9"/>
    <w:rsid w:val="00A1119E"/>
    <w:rsid w:val="00A1121C"/>
    <w:rsid w:val="00A119B2"/>
    <w:rsid w:val="00A121FF"/>
    <w:rsid w:val="00A12326"/>
    <w:rsid w:val="00A1236A"/>
    <w:rsid w:val="00A14A69"/>
    <w:rsid w:val="00A1506F"/>
    <w:rsid w:val="00A1663D"/>
    <w:rsid w:val="00A166B4"/>
    <w:rsid w:val="00A17A2C"/>
    <w:rsid w:val="00A17FEB"/>
    <w:rsid w:val="00A20F5A"/>
    <w:rsid w:val="00A21F10"/>
    <w:rsid w:val="00A21F19"/>
    <w:rsid w:val="00A234F3"/>
    <w:rsid w:val="00A2387B"/>
    <w:rsid w:val="00A23996"/>
    <w:rsid w:val="00A23F24"/>
    <w:rsid w:val="00A245DD"/>
    <w:rsid w:val="00A24E23"/>
    <w:rsid w:val="00A253C7"/>
    <w:rsid w:val="00A26437"/>
    <w:rsid w:val="00A2718C"/>
    <w:rsid w:val="00A2721B"/>
    <w:rsid w:val="00A2735E"/>
    <w:rsid w:val="00A277B6"/>
    <w:rsid w:val="00A279E5"/>
    <w:rsid w:val="00A27C97"/>
    <w:rsid w:val="00A27DCF"/>
    <w:rsid w:val="00A307C6"/>
    <w:rsid w:val="00A31577"/>
    <w:rsid w:val="00A31A87"/>
    <w:rsid w:val="00A32281"/>
    <w:rsid w:val="00A322CD"/>
    <w:rsid w:val="00A32CF9"/>
    <w:rsid w:val="00A33113"/>
    <w:rsid w:val="00A334BD"/>
    <w:rsid w:val="00A34E98"/>
    <w:rsid w:val="00A3556A"/>
    <w:rsid w:val="00A358A4"/>
    <w:rsid w:val="00A35D19"/>
    <w:rsid w:val="00A360B1"/>
    <w:rsid w:val="00A371A2"/>
    <w:rsid w:val="00A37B2F"/>
    <w:rsid w:val="00A4025E"/>
    <w:rsid w:val="00A40ED2"/>
    <w:rsid w:val="00A41047"/>
    <w:rsid w:val="00A41613"/>
    <w:rsid w:val="00A41B0D"/>
    <w:rsid w:val="00A41DCD"/>
    <w:rsid w:val="00A4225B"/>
    <w:rsid w:val="00A422A7"/>
    <w:rsid w:val="00A435C6"/>
    <w:rsid w:val="00A4498E"/>
    <w:rsid w:val="00A45372"/>
    <w:rsid w:val="00A45551"/>
    <w:rsid w:val="00A45CC2"/>
    <w:rsid w:val="00A47BB2"/>
    <w:rsid w:val="00A47E30"/>
    <w:rsid w:val="00A5023E"/>
    <w:rsid w:val="00A50700"/>
    <w:rsid w:val="00A51390"/>
    <w:rsid w:val="00A51867"/>
    <w:rsid w:val="00A5193D"/>
    <w:rsid w:val="00A51965"/>
    <w:rsid w:val="00A51A6D"/>
    <w:rsid w:val="00A5245C"/>
    <w:rsid w:val="00A539DA"/>
    <w:rsid w:val="00A53E16"/>
    <w:rsid w:val="00A55CF5"/>
    <w:rsid w:val="00A56D1E"/>
    <w:rsid w:val="00A5728C"/>
    <w:rsid w:val="00A57932"/>
    <w:rsid w:val="00A57A8C"/>
    <w:rsid w:val="00A60959"/>
    <w:rsid w:val="00A60D37"/>
    <w:rsid w:val="00A61139"/>
    <w:rsid w:val="00A61B1F"/>
    <w:rsid w:val="00A61BB5"/>
    <w:rsid w:val="00A61BED"/>
    <w:rsid w:val="00A6222E"/>
    <w:rsid w:val="00A6269F"/>
    <w:rsid w:val="00A62BAE"/>
    <w:rsid w:val="00A633B2"/>
    <w:rsid w:val="00A633EB"/>
    <w:rsid w:val="00A63A42"/>
    <w:rsid w:val="00A64C6C"/>
    <w:rsid w:val="00A64ED3"/>
    <w:rsid w:val="00A651BF"/>
    <w:rsid w:val="00A652D9"/>
    <w:rsid w:val="00A65B41"/>
    <w:rsid w:val="00A65D1B"/>
    <w:rsid w:val="00A66487"/>
    <w:rsid w:val="00A665BD"/>
    <w:rsid w:val="00A67565"/>
    <w:rsid w:val="00A677A9"/>
    <w:rsid w:val="00A70F83"/>
    <w:rsid w:val="00A72DE3"/>
    <w:rsid w:val="00A73DD6"/>
    <w:rsid w:val="00A74944"/>
    <w:rsid w:val="00A756E9"/>
    <w:rsid w:val="00A75E26"/>
    <w:rsid w:val="00A80356"/>
    <w:rsid w:val="00A80BE9"/>
    <w:rsid w:val="00A81BF9"/>
    <w:rsid w:val="00A81CA8"/>
    <w:rsid w:val="00A82034"/>
    <w:rsid w:val="00A82979"/>
    <w:rsid w:val="00A82C5B"/>
    <w:rsid w:val="00A82ECD"/>
    <w:rsid w:val="00A832EE"/>
    <w:rsid w:val="00A83CFB"/>
    <w:rsid w:val="00A844F2"/>
    <w:rsid w:val="00A84B79"/>
    <w:rsid w:val="00A85C5E"/>
    <w:rsid w:val="00A861F6"/>
    <w:rsid w:val="00A867DF"/>
    <w:rsid w:val="00A86DBD"/>
    <w:rsid w:val="00A90259"/>
    <w:rsid w:val="00A917A5"/>
    <w:rsid w:val="00A93EA5"/>
    <w:rsid w:val="00A9519C"/>
    <w:rsid w:val="00A95530"/>
    <w:rsid w:val="00A955E8"/>
    <w:rsid w:val="00A95BA9"/>
    <w:rsid w:val="00A96BEA"/>
    <w:rsid w:val="00A97484"/>
    <w:rsid w:val="00A9792F"/>
    <w:rsid w:val="00AA01DD"/>
    <w:rsid w:val="00AA0599"/>
    <w:rsid w:val="00AA06DD"/>
    <w:rsid w:val="00AA1ECB"/>
    <w:rsid w:val="00AA22E5"/>
    <w:rsid w:val="00AA26E1"/>
    <w:rsid w:val="00AA3E7D"/>
    <w:rsid w:val="00AA409B"/>
    <w:rsid w:val="00AA43FF"/>
    <w:rsid w:val="00AA4521"/>
    <w:rsid w:val="00AA46BC"/>
    <w:rsid w:val="00AA491F"/>
    <w:rsid w:val="00AA5357"/>
    <w:rsid w:val="00AA5475"/>
    <w:rsid w:val="00AA58B8"/>
    <w:rsid w:val="00AA5AF9"/>
    <w:rsid w:val="00AA5BC2"/>
    <w:rsid w:val="00AA62F3"/>
    <w:rsid w:val="00AB054C"/>
    <w:rsid w:val="00AB05BD"/>
    <w:rsid w:val="00AB0883"/>
    <w:rsid w:val="00AB0EDB"/>
    <w:rsid w:val="00AB137C"/>
    <w:rsid w:val="00AB179F"/>
    <w:rsid w:val="00AB1D25"/>
    <w:rsid w:val="00AB2B52"/>
    <w:rsid w:val="00AB34F5"/>
    <w:rsid w:val="00AB49F9"/>
    <w:rsid w:val="00AB79C3"/>
    <w:rsid w:val="00AC0260"/>
    <w:rsid w:val="00AC0562"/>
    <w:rsid w:val="00AC086B"/>
    <w:rsid w:val="00AC1299"/>
    <w:rsid w:val="00AC26DE"/>
    <w:rsid w:val="00AC2A73"/>
    <w:rsid w:val="00AC2BC0"/>
    <w:rsid w:val="00AC3011"/>
    <w:rsid w:val="00AC3719"/>
    <w:rsid w:val="00AC3CEF"/>
    <w:rsid w:val="00AC3D02"/>
    <w:rsid w:val="00AC5466"/>
    <w:rsid w:val="00AC5B07"/>
    <w:rsid w:val="00AC5B28"/>
    <w:rsid w:val="00AC62EB"/>
    <w:rsid w:val="00AC7208"/>
    <w:rsid w:val="00AC7234"/>
    <w:rsid w:val="00AC73EF"/>
    <w:rsid w:val="00AC76BC"/>
    <w:rsid w:val="00AC7CDF"/>
    <w:rsid w:val="00AD03C2"/>
    <w:rsid w:val="00AD08FF"/>
    <w:rsid w:val="00AD0DEA"/>
    <w:rsid w:val="00AD0ED7"/>
    <w:rsid w:val="00AD0EF7"/>
    <w:rsid w:val="00AD14D6"/>
    <w:rsid w:val="00AD1A83"/>
    <w:rsid w:val="00AD1E09"/>
    <w:rsid w:val="00AD441F"/>
    <w:rsid w:val="00AD4FE7"/>
    <w:rsid w:val="00AD52D3"/>
    <w:rsid w:val="00AD5390"/>
    <w:rsid w:val="00AD798A"/>
    <w:rsid w:val="00AE0559"/>
    <w:rsid w:val="00AE181A"/>
    <w:rsid w:val="00AE24B8"/>
    <w:rsid w:val="00AE2599"/>
    <w:rsid w:val="00AE269E"/>
    <w:rsid w:val="00AE26DE"/>
    <w:rsid w:val="00AE289B"/>
    <w:rsid w:val="00AE3B43"/>
    <w:rsid w:val="00AE3ECC"/>
    <w:rsid w:val="00AE48AD"/>
    <w:rsid w:val="00AE4965"/>
    <w:rsid w:val="00AE6E62"/>
    <w:rsid w:val="00AE6F36"/>
    <w:rsid w:val="00AE7693"/>
    <w:rsid w:val="00AE7A2B"/>
    <w:rsid w:val="00AF130B"/>
    <w:rsid w:val="00AF26C7"/>
    <w:rsid w:val="00AF2C5F"/>
    <w:rsid w:val="00AF3EF0"/>
    <w:rsid w:val="00AF4869"/>
    <w:rsid w:val="00AF4A78"/>
    <w:rsid w:val="00AF4E2D"/>
    <w:rsid w:val="00AF4FD8"/>
    <w:rsid w:val="00AF581C"/>
    <w:rsid w:val="00AF606D"/>
    <w:rsid w:val="00AF6C02"/>
    <w:rsid w:val="00AF7E5A"/>
    <w:rsid w:val="00B004FE"/>
    <w:rsid w:val="00B0131B"/>
    <w:rsid w:val="00B01625"/>
    <w:rsid w:val="00B01B5F"/>
    <w:rsid w:val="00B02163"/>
    <w:rsid w:val="00B02340"/>
    <w:rsid w:val="00B023E0"/>
    <w:rsid w:val="00B024FC"/>
    <w:rsid w:val="00B02DCA"/>
    <w:rsid w:val="00B03E91"/>
    <w:rsid w:val="00B04490"/>
    <w:rsid w:val="00B04636"/>
    <w:rsid w:val="00B04DE9"/>
    <w:rsid w:val="00B04F89"/>
    <w:rsid w:val="00B058F6"/>
    <w:rsid w:val="00B065DC"/>
    <w:rsid w:val="00B069ED"/>
    <w:rsid w:val="00B06F9F"/>
    <w:rsid w:val="00B073BC"/>
    <w:rsid w:val="00B1042C"/>
    <w:rsid w:val="00B105EC"/>
    <w:rsid w:val="00B1087A"/>
    <w:rsid w:val="00B10C32"/>
    <w:rsid w:val="00B10DD3"/>
    <w:rsid w:val="00B128E3"/>
    <w:rsid w:val="00B12A30"/>
    <w:rsid w:val="00B12A8D"/>
    <w:rsid w:val="00B13366"/>
    <w:rsid w:val="00B14B77"/>
    <w:rsid w:val="00B157A0"/>
    <w:rsid w:val="00B160D2"/>
    <w:rsid w:val="00B162D6"/>
    <w:rsid w:val="00B16C47"/>
    <w:rsid w:val="00B17401"/>
    <w:rsid w:val="00B2088E"/>
    <w:rsid w:val="00B20A42"/>
    <w:rsid w:val="00B20FCA"/>
    <w:rsid w:val="00B21446"/>
    <w:rsid w:val="00B217B8"/>
    <w:rsid w:val="00B22245"/>
    <w:rsid w:val="00B22BD7"/>
    <w:rsid w:val="00B22BE2"/>
    <w:rsid w:val="00B230AA"/>
    <w:rsid w:val="00B23D4A"/>
    <w:rsid w:val="00B240F1"/>
    <w:rsid w:val="00B24390"/>
    <w:rsid w:val="00B244BB"/>
    <w:rsid w:val="00B245E2"/>
    <w:rsid w:val="00B2573B"/>
    <w:rsid w:val="00B257C9"/>
    <w:rsid w:val="00B25B9F"/>
    <w:rsid w:val="00B27374"/>
    <w:rsid w:val="00B27D53"/>
    <w:rsid w:val="00B3021F"/>
    <w:rsid w:val="00B3069B"/>
    <w:rsid w:val="00B30715"/>
    <w:rsid w:val="00B30A45"/>
    <w:rsid w:val="00B312CB"/>
    <w:rsid w:val="00B32B2E"/>
    <w:rsid w:val="00B32B4C"/>
    <w:rsid w:val="00B32BF3"/>
    <w:rsid w:val="00B33156"/>
    <w:rsid w:val="00B33947"/>
    <w:rsid w:val="00B33E26"/>
    <w:rsid w:val="00B348FE"/>
    <w:rsid w:val="00B350E5"/>
    <w:rsid w:val="00B3619C"/>
    <w:rsid w:val="00B364DE"/>
    <w:rsid w:val="00B40EBE"/>
    <w:rsid w:val="00B42293"/>
    <w:rsid w:val="00B42655"/>
    <w:rsid w:val="00B44A13"/>
    <w:rsid w:val="00B44B6A"/>
    <w:rsid w:val="00B44BA6"/>
    <w:rsid w:val="00B450EF"/>
    <w:rsid w:val="00B46ECB"/>
    <w:rsid w:val="00B47A6F"/>
    <w:rsid w:val="00B47C25"/>
    <w:rsid w:val="00B47D6C"/>
    <w:rsid w:val="00B47DF3"/>
    <w:rsid w:val="00B514CF"/>
    <w:rsid w:val="00B51AFA"/>
    <w:rsid w:val="00B5202B"/>
    <w:rsid w:val="00B529CD"/>
    <w:rsid w:val="00B52A2E"/>
    <w:rsid w:val="00B53519"/>
    <w:rsid w:val="00B53B2D"/>
    <w:rsid w:val="00B55FEE"/>
    <w:rsid w:val="00B56479"/>
    <w:rsid w:val="00B564CC"/>
    <w:rsid w:val="00B57E70"/>
    <w:rsid w:val="00B57F6A"/>
    <w:rsid w:val="00B60063"/>
    <w:rsid w:val="00B605DE"/>
    <w:rsid w:val="00B60856"/>
    <w:rsid w:val="00B60891"/>
    <w:rsid w:val="00B60E56"/>
    <w:rsid w:val="00B630C1"/>
    <w:rsid w:val="00B63F44"/>
    <w:rsid w:val="00B64019"/>
    <w:rsid w:val="00B64ED4"/>
    <w:rsid w:val="00B64F5D"/>
    <w:rsid w:val="00B652C8"/>
    <w:rsid w:val="00B65BA4"/>
    <w:rsid w:val="00B67B7D"/>
    <w:rsid w:val="00B70002"/>
    <w:rsid w:val="00B7075D"/>
    <w:rsid w:val="00B70A10"/>
    <w:rsid w:val="00B70A56"/>
    <w:rsid w:val="00B716CE"/>
    <w:rsid w:val="00B71705"/>
    <w:rsid w:val="00B721D8"/>
    <w:rsid w:val="00B7244F"/>
    <w:rsid w:val="00B72B19"/>
    <w:rsid w:val="00B73791"/>
    <w:rsid w:val="00B73BDA"/>
    <w:rsid w:val="00B74795"/>
    <w:rsid w:val="00B75798"/>
    <w:rsid w:val="00B76E69"/>
    <w:rsid w:val="00B77D31"/>
    <w:rsid w:val="00B80446"/>
    <w:rsid w:val="00B80EEE"/>
    <w:rsid w:val="00B81016"/>
    <w:rsid w:val="00B81191"/>
    <w:rsid w:val="00B8178A"/>
    <w:rsid w:val="00B82A04"/>
    <w:rsid w:val="00B82B08"/>
    <w:rsid w:val="00B83056"/>
    <w:rsid w:val="00B83123"/>
    <w:rsid w:val="00B83DBB"/>
    <w:rsid w:val="00B83F23"/>
    <w:rsid w:val="00B84C9A"/>
    <w:rsid w:val="00B85026"/>
    <w:rsid w:val="00B85617"/>
    <w:rsid w:val="00B8658C"/>
    <w:rsid w:val="00B86E5B"/>
    <w:rsid w:val="00B8721E"/>
    <w:rsid w:val="00B875F4"/>
    <w:rsid w:val="00B87FC8"/>
    <w:rsid w:val="00B909A7"/>
    <w:rsid w:val="00B913A3"/>
    <w:rsid w:val="00B9146B"/>
    <w:rsid w:val="00B91BC9"/>
    <w:rsid w:val="00B91D32"/>
    <w:rsid w:val="00B923CC"/>
    <w:rsid w:val="00B9281E"/>
    <w:rsid w:val="00B92A4C"/>
    <w:rsid w:val="00B92C50"/>
    <w:rsid w:val="00B937DB"/>
    <w:rsid w:val="00B93EF7"/>
    <w:rsid w:val="00B94AA4"/>
    <w:rsid w:val="00B95342"/>
    <w:rsid w:val="00B95E2E"/>
    <w:rsid w:val="00B95FD2"/>
    <w:rsid w:val="00B960F6"/>
    <w:rsid w:val="00B96E32"/>
    <w:rsid w:val="00B97CAE"/>
    <w:rsid w:val="00BA0939"/>
    <w:rsid w:val="00BA0CAC"/>
    <w:rsid w:val="00BA0CCC"/>
    <w:rsid w:val="00BA1223"/>
    <w:rsid w:val="00BA1811"/>
    <w:rsid w:val="00BA21AD"/>
    <w:rsid w:val="00BA23A3"/>
    <w:rsid w:val="00BA23D8"/>
    <w:rsid w:val="00BA28D6"/>
    <w:rsid w:val="00BA328F"/>
    <w:rsid w:val="00BA3E3A"/>
    <w:rsid w:val="00BA492C"/>
    <w:rsid w:val="00BA5933"/>
    <w:rsid w:val="00BA5AB2"/>
    <w:rsid w:val="00BA62FE"/>
    <w:rsid w:val="00BA64B9"/>
    <w:rsid w:val="00BA683E"/>
    <w:rsid w:val="00BA6935"/>
    <w:rsid w:val="00BA7317"/>
    <w:rsid w:val="00BB0AD0"/>
    <w:rsid w:val="00BB2545"/>
    <w:rsid w:val="00BB31B2"/>
    <w:rsid w:val="00BB34BE"/>
    <w:rsid w:val="00BB3598"/>
    <w:rsid w:val="00BB3A77"/>
    <w:rsid w:val="00BB3FEA"/>
    <w:rsid w:val="00BB41C2"/>
    <w:rsid w:val="00BB42BF"/>
    <w:rsid w:val="00BB4AD4"/>
    <w:rsid w:val="00BB4C01"/>
    <w:rsid w:val="00BB4D45"/>
    <w:rsid w:val="00BB4D46"/>
    <w:rsid w:val="00BB4E78"/>
    <w:rsid w:val="00BB53F7"/>
    <w:rsid w:val="00BB5465"/>
    <w:rsid w:val="00BB555A"/>
    <w:rsid w:val="00BB57F9"/>
    <w:rsid w:val="00BB683D"/>
    <w:rsid w:val="00BB72E5"/>
    <w:rsid w:val="00BB750B"/>
    <w:rsid w:val="00BC09CD"/>
    <w:rsid w:val="00BC1B45"/>
    <w:rsid w:val="00BC21E1"/>
    <w:rsid w:val="00BC245B"/>
    <w:rsid w:val="00BC3435"/>
    <w:rsid w:val="00BC3854"/>
    <w:rsid w:val="00BC45B7"/>
    <w:rsid w:val="00BC5450"/>
    <w:rsid w:val="00BC593F"/>
    <w:rsid w:val="00BC6105"/>
    <w:rsid w:val="00BC70A0"/>
    <w:rsid w:val="00BC7195"/>
    <w:rsid w:val="00BD0821"/>
    <w:rsid w:val="00BD0C2C"/>
    <w:rsid w:val="00BD0EA2"/>
    <w:rsid w:val="00BD180B"/>
    <w:rsid w:val="00BD1FC5"/>
    <w:rsid w:val="00BD24B8"/>
    <w:rsid w:val="00BD33D9"/>
    <w:rsid w:val="00BD3B06"/>
    <w:rsid w:val="00BD4243"/>
    <w:rsid w:val="00BD4657"/>
    <w:rsid w:val="00BD4E46"/>
    <w:rsid w:val="00BD5605"/>
    <w:rsid w:val="00BD6654"/>
    <w:rsid w:val="00BD6CF0"/>
    <w:rsid w:val="00BE2455"/>
    <w:rsid w:val="00BE3D79"/>
    <w:rsid w:val="00BE4003"/>
    <w:rsid w:val="00BE4A86"/>
    <w:rsid w:val="00BE4C2A"/>
    <w:rsid w:val="00BE4D4E"/>
    <w:rsid w:val="00BE53B8"/>
    <w:rsid w:val="00BE5C69"/>
    <w:rsid w:val="00BE641C"/>
    <w:rsid w:val="00BE6970"/>
    <w:rsid w:val="00BE6D4B"/>
    <w:rsid w:val="00BE6EF8"/>
    <w:rsid w:val="00BE775B"/>
    <w:rsid w:val="00BE7837"/>
    <w:rsid w:val="00BF005D"/>
    <w:rsid w:val="00BF0446"/>
    <w:rsid w:val="00BF0C01"/>
    <w:rsid w:val="00BF2099"/>
    <w:rsid w:val="00BF4009"/>
    <w:rsid w:val="00BF42FA"/>
    <w:rsid w:val="00BF4660"/>
    <w:rsid w:val="00BF4FB0"/>
    <w:rsid w:val="00BF58E9"/>
    <w:rsid w:val="00BF616A"/>
    <w:rsid w:val="00BF6515"/>
    <w:rsid w:val="00BF7CA1"/>
    <w:rsid w:val="00C00497"/>
    <w:rsid w:val="00C007F2"/>
    <w:rsid w:val="00C01574"/>
    <w:rsid w:val="00C01629"/>
    <w:rsid w:val="00C029FC"/>
    <w:rsid w:val="00C02C2A"/>
    <w:rsid w:val="00C0365B"/>
    <w:rsid w:val="00C03BF4"/>
    <w:rsid w:val="00C04261"/>
    <w:rsid w:val="00C04540"/>
    <w:rsid w:val="00C05030"/>
    <w:rsid w:val="00C055D2"/>
    <w:rsid w:val="00C05850"/>
    <w:rsid w:val="00C05977"/>
    <w:rsid w:val="00C05F92"/>
    <w:rsid w:val="00C060A8"/>
    <w:rsid w:val="00C07654"/>
    <w:rsid w:val="00C07AD4"/>
    <w:rsid w:val="00C07FD0"/>
    <w:rsid w:val="00C1055D"/>
    <w:rsid w:val="00C10720"/>
    <w:rsid w:val="00C10C57"/>
    <w:rsid w:val="00C112C1"/>
    <w:rsid w:val="00C1134C"/>
    <w:rsid w:val="00C113DF"/>
    <w:rsid w:val="00C11D8E"/>
    <w:rsid w:val="00C11E80"/>
    <w:rsid w:val="00C12E41"/>
    <w:rsid w:val="00C13141"/>
    <w:rsid w:val="00C133A6"/>
    <w:rsid w:val="00C135EA"/>
    <w:rsid w:val="00C13970"/>
    <w:rsid w:val="00C14703"/>
    <w:rsid w:val="00C154A8"/>
    <w:rsid w:val="00C17180"/>
    <w:rsid w:val="00C20311"/>
    <w:rsid w:val="00C205F9"/>
    <w:rsid w:val="00C20653"/>
    <w:rsid w:val="00C20CAB"/>
    <w:rsid w:val="00C21444"/>
    <w:rsid w:val="00C2292E"/>
    <w:rsid w:val="00C22C13"/>
    <w:rsid w:val="00C234DF"/>
    <w:rsid w:val="00C2508A"/>
    <w:rsid w:val="00C2509D"/>
    <w:rsid w:val="00C2535D"/>
    <w:rsid w:val="00C254C9"/>
    <w:rsid w:val="00C26649"/>
    <w:rsid w:val="00C266E3"/>
    <w:rsid w:val="00C26D2C"/>
    <w:rsid w:val="00C26ECA"/>
    <w:rsid w:val="00C275FC"/>
    <w:rsid w:val="00C31A9A"/>
    <w:rsid w:val="00C31CDF"/>
    <w:rsid w:val="00C31DCF"/>
    <w:rsid w:val="00C32202"/>
    <w:rsid w:val="00C32242"/>
    <w:rsid w:val="00C3266C"/>
    <w:rsid w:val="00C32D3A"/>
    <w:rsid w:val="00C34F0C"/>
    <w:rsid w:val="00C362AD"/>
    <w:rsid w:val="00C364AA"/>
    <w:rsid w:val="00C3791A"/>
    <w:rsid w:val="00C37E2B"/>
    <w:rsid w:val="00C40FD7"/>
    <w:rsid w:val="00C4242D"/>
    <w:rsid w:val="00C425C7"/>
    <w:rsid w:val="00C4270D"/>
    <w:rsid w:val="00C42A5B"/>
    <w:rsid w:val="00C43A2B"/>
    <w:rsid w:val="00C442E0"/>
    <w:rsid w:val="00C45DB7"/>
    <w:rsid w:val="00C4614E"/>
    <w:rsid w:val="00C46A7B"/>
    <w:rsid w:val="00C46F7C"/>
    <w:rsid w:val="00C4749A"/>
    <w:rsid w:val="00C47522"/>
    <w:rsid w:val="00C47E2A"/>
    <w:rsid w:val="00C50B4B"/>
    <w:rsid w:val="00C50CBD"/>
    <w:rsid w:val="00C51A0B"/>
    <w:rsid w:val="00C51EDE"/>
    <w:rsid w:val="00C52F5B"/>
    <w:rsid w:val="00C531CC"/>
    <w:rsid w:val="00C5378B"/>
    <w:rsid w:val="00C5402A"/>
    <w:rsid w:val="00C54141"/>
    <w:rsid w:val="00C54570"/>
    <w:rsid w:val="00C547E4"/>
    <w:rsid w:val="00C54ED7"/>
    <w:rsid w:val="00C568EB"/>
    <w:rsid w:val="00C56D1D"/>
    <w:rsid w:val="00C57423"/>
    <w:rsid w:val="00C60611"/>
    <w:rsid w:val="00C60893"/>
    <w:rsid w:val="00C60D43"/>
    <w:rsid w:val="00C60E0A"/>
    <w:rsid w:val="00C60F98"/>
    <w:rsid w:val="00C61255"/>
    <w:rsid w:val="00C63970"/>
    <w:rsid w:val="00C63F7A"/>
    <w:rsid w:val="00C657E3"/>
    <w:rsid w:val="00C6589E"/>
    <w:rsid w:val="00C6606A"/>
    <w:rsid w:val="00C662F5"/>
    <w:rsid w:val="00C6769A"/>
    <w:rsid w:val="00C7087A"/>
    <w:rsid w:val="00C70AC0"/>
    <w:rsid w:val="00C7120C"/>
    <w:rsid w:val="00C7137C"/>
    <w:rsid w:val="00C71408"/>
    <w:rsid w:val="00C7143A"/>
    <w:rsid w:val="00C71956"/>
    <w:rsid w:val="00C724A3"/>
    <w:rsid w:val="00C73EE2"/>
    <w:rsid w:val="00C74AC0"/>
    <w:rsid w:val="00C74B2A"/>
    <w:rsid w:val="00C74C57"/>
    <w:rsid w:val="00C74D8B"/>
    <w:rsid w:val="00C74E69"/>
    <w:rsid w:val="00C75692"/>
    <w:rsid w:val="00C7616A"/>
    <w:rsid w:val="00C76D98"/>
    <w:rsid w:val="00C770AF"/>
    <w:rsid w:val="00C7724B"/>
    <w:rsid w:val="00C80028"/>
    <w:rsid w:val="00C800C6"/>
    <w:rsid w:val="00C80343"/>
    <w:rsid w:val="00C80D1A"/>
    <w:rsid w:val="00C80D44"/>
    <w:rsid w:val="00C81B98"/>
    <w:rsid w:val="00C82626"/>
    <w:rsid w:val="00C827E6"/>
    <w:rsid w:val="00C82BF5"/>
    <w:rsid w:val="00C82F31"/>
    <w:rsid w:val="00C834C2"/>
    <w:rsid w:val="00C83BB0"/>
    <w:rsid w:val="00C83C10"/>
    <w:rsid w:val="00C83DFE"/>
    <w:rsid w:val="00C8446B"/>
    <w:rsid w:val="00C84B7D"/>
    <w:rsid w:val="00C8541F"/>
    <w:rsid w:val="00C85515"/>
    <w:rsid w:val="00C860DE"/>
    <w:rsid w:val="00C86B77"/>
    <w:rsid w:val="00C86DDF"/>
    <w:rsid w:val="00C86E2D"/>
    <w:rsid w:val="00C870DC"/>
    <w:rsid w:val="00C87923"/>
    <w:rsid w:val="00C87B87"/>
    <w:rsid w:val="00C87BB3"/>
    <w:rsid w:val="00C90504"/>
    <w:rsid w:val="00C90FFD"/>
    <w:rsid w:val="00C9130E"/>
    <w:rsid w:val="00C91CC9"/>
    <w:rsid w:val="00C92116"/>
    <w:rsid w:val="00C92826"/>
    <w:rsid w:val="00C92D9D"/>
    <w:rsid w:val="00C92F8D"/>
    <w:rsid w:val="00C93066"/>
    <w:rsid w:val="00C936F4"/>
    <w:rsid w:val="00C9476B"/>
    <w:rsid w:val="00C947AD"/>
    <w:rsid w:val="00C94D9B"/>
    <w:rsid w:val="00C9553F"/>
    <w:rsid w:val="00C957E7"/>
    <w:rsid w:val="00C95B85"/>
    <w:rsid w:val="00C95F9B"/>
    <w:rsid w:val="00C965DF"/>
    <w:rsid w:val="00C967A8"/>
    <w:rsid w:val="00C970CA"/>
    <w:rsid w:val="00C971C2"/>
    <w:rsid w:val="00C97BA1"/>
    <w:rsid w:val="00CA0D11"/>
    <w:rsid w:val="00CA2586"/>
    <w:rsid w:val="00CA2F9F"/>
    <w:rsid w:val="00CA32DF"/>
    <w:rsid w:val="00CA3E6F"/>
    <w:rsid w:val="00CA4AD9"/>
    <w:rsid w:val="00CA5522"/>
    <w:rsid w:val="00CA5568"/>
    <w:rsid w:val="00CA5AD2"/>
    <w:rsid w:val="00CA5E5E"/>
    <w:rsid w:val="00CA5F8D"/>
    <w:rsid w:val="00CA6B66"/>
    <w:rsid w:val="00CA6F69"/>
    <w:rsid w:val="00CA6F92"/>
    <w:rsid w:val="00CB0317"/>
    <w:rsid w:val="00CB05F5"/>
    <w:rsid w:val="00CB4170"/>
    <w:rsid w:val="00CB441E"/>
    <w:rsid w:val="00CB5A15"/>
    <w:rsid w:val="00CB5E64"/>
    <w:rsid w:val="00CB6269"/>
    <w:rsid w:val="00CB6EB3"/>
    <w:rsid w:val="00CC01CA"/>
    <w:rsid w:val="00CC02C7"/>
    <w:rsid w:val="00CC0DE4"/>
    <w:rsid w:val="00CC1043"/>
    <w:rsid w:val="00CC150F"/>
    <w:rsid w:val="00CC1A68"/>
    <w:rsid w:val="00CC1EBB"/>
    <w:rsid w:val="00CC23D5"/>
    <w:rsid w:val="00CC3E11"/>
    <w:rsid w:val="00CC5C3E"/>
    <w:rsid w:val="00CC6084"/>
    <w:rsid w:val="00CC734B"/>
    <w:rsid w:val="00CC7F72"/>
    <w:rsid w:val="00CD0141"/>
    <w:rsid w:val="00CD029D"/>
    <w:rsid w:val="00CD0D67"/>
    <w:rsid w:val="00CD1805"/>
    <w:rsid w:val="00CD20A0"/>
    <w:rsid w:val="00CD22ED"/>
    <w:rsid w:val="00CD24C7"/>
    <w:rsid w:val="00CD2CD2"/>
    <w:rsid w:val="00CD3A85"/>
    <w:rsid w:val="00CD3BDB"/>
    <w:rsid w:val="00CD4753"/>
    <w:rsid w:val="00CD4AC0"/>
    <w:rsid w:val="00CD5BA0"/>
    <w:rsid w:val="00CD5D16"/>
    <w:rsid w:val="00CD5E76"/>
    <w:rsid w:val="00CD63B5"/>
    <w:rsid w:val="00CD64BB"/>
    <w:rsid w:val="00CD770D"/>
    <w:rsid w:val="00CD7A9E"/>
    <w:rsid w:val="00CE0284"/>
    <w:rsid w:val="00CE1ABB"/>
    <w:rsid w:val="00CE22DD"/>
    <w:rsid w:val="00CE481C"/>
    <w:rsid w:val="00CE5FB4"/>
    <w:rsid w:val="00CE65C3"/>
    <w:rsid w:val="00CE69A9"/>
    <w:rsid w:val="00CE6D4A"/>
    <w:rsid w:val="00CE786A"/>
    <w:rsid w:val="00CE7C9C"/>
    <w:rsid w:val="00CE7F3E"/>
    <w:rsid w:val="00CF00D8"/>
    <w:rsid w:val="00CF111D"/>
    <w:rsid w:val="00CF1E94"/>
    <w:rsid w:val="00CF2B7A"/>
    <w:rsid w:val="00CF3253"/>
    <w:rsid w:val="00CF3506"/>
    <w:rsid w:val="00CF351A"/>
    <w:rsid w:val="00CF3B3C"/>
    <w:rsid w:val="00CF45BC"/>
    <w:rsid w:val="00CF53D7"/>
    <w:rsid w:val="00CF581E"/>
    <w:rsid w:val="00CF5ACA"/>
    <w:rsid w:val="00CF5E90"/>
    <w:rsid w:val="00CF6163"/>
    <w:rsid w:val="00CF7040"/>
    <w:rsid w:val="00CF7527"/>
    <w:rsid w:val="00CF77BD"/>
    <w:rsid w:val="00CF7C34"/>
    <w:rsid w:val="00D01188"/>
    <w:rsid w:val="00D01214"/>
    <w:rsid w:val="00D0132C"/>
    <w:rsid w:val="00D0152B"/>
    <w:rsid w:val="00D01642"/>
    <w:rsid w:val="00D01650"/>
    <w:rsid w:val="00D016E8"/>
    <w:rsid w:val="00D01738"/>
    <w:rsid w:val="00D01744"/>
    <w:rsid w:val="00D01E2A"/>
    <w:rsid w:val="00D021FD"/>
    <w:rsid w:val="00D02612"/>
    <w:rsid w:val="00D029D3"/>
    <w:rsid w:val="00D03B06"/>
    <w:rsid w:val="00D03B3C"/>
    <w:rsid w:val="00D04B72"/>
    <w:rsid w:val="00D0548B"/>
    <w:rsid w:val="00D06863"/>
    <w:rsid w:val="00D07DE9"/>
    <w:rsid w:val="00D112C4"/>
    <w:rsid w:val="00D118DC"/>
    <w:rsid w:val="00D125BE"/>
    <w:rsid w:val="00D12EC9"/>
    <w:rsid w:val="00D1302E"/>
    <w:rsid w:val="00D14478"/>
    <w:rsid w:val="00D14EEB"/>
    <w:rsid w:val="00D15165"/>
    <w:rsid w:val="00D15630"/>
    <w:rsid w:val="00D15889"/>
    <w:rsid w:val="00D15E0F"/>
    <w:rsid w:val="00D15FF4"/>
    <w:rsid w:val="00D1615C"/>
    <w:rsid w:val="00D16E39"/>
    <w:rsid w:val="00D17967"/>
    <w:rsid w:val="00D205CC"/>
    <w:rsid w:val="00D20DC1"/>
    <w:rsid w:val="00D2168F"/>
    <w:rsid w:val="00D21B27"/>
    <w:rsid w:val="00D21D2E"/>
    <w:rsid w:val="00D243AD"/>
    <w:rsid w:val="00D25975"/>
    <w:rsid w:val="00D2633B"/>
    <w:rsid w:val="00D263A2"/>
    <w:rsid w:val="00D268AD"/>
    <w:rsid w:val="00D27AA8"/>
    <w:rsid w:val="00D27DE7"/>
    <w:rsid w:val="00D30379"/>
    <w:rsid w:val="00D31CA4"/>
    <w:rsid w:val="00D31F24"/>
    <w:rsid w:val="00D32565"/>
    <w:rsid w:val="00D32B38"/>
    <w:rsid w:val="00D33104"/>
    <w:rsid w:val="00D331D4"/>
    <w:rsid w:val="00D34077"/>
    <w:rsid w:val="00D34D04"/>
    <w:rsid w:val="00D34D38"/>
    <w:rsid w:val="00D34F3C"/>
    <w:rsid w:val="00D357E1"/>
    <w:rsid w:val="00D36F6F"/>
    <w:rsid w:val="00D37087"/>
    <w:rsid w:val="00D4088E"/>
    <w:rsid w:val="00D4168B"/>
    <w:rsid w:val="00D4199D"/>
    <w:rsid w:val="00D41EC6"/>
    <w:rsid w:val="00D41ECF"/>
    <w:rsid w:val="00D429C3"/>
    <w:rsid w:val="00D42CA6"/>
    <w:rsid w:val="00D42DFC"/>
    <w:rsid w:val="00D440CA"/>
    <w:rsid w:val="00D50545"/>
    <w:rsid w:val="00D505B4"/>
    <w:rsid w:val="00D50F54"/>
    <w:rsid w:val="00D51A78"/>
    <w:rsid w:val="00D51B55"/>
    <w:rsid w:val="00D521AD"/>
    <w:rsid w:val="00D522AE"/>
    <w:rsid w:val="00D5249B"/>
    <w:rsid w:val="00D526F3"/>
    <w:rsid w:val="00D52A06"/>
    <w:rsid w:val="00D56143"/>
    <w:rsid w:val="00D56D03"/>
    <w:rsid w:val="00D56F87"/>
    <w:rsid w:val="00D57920"/>
    <w:rsid w:val="00D57C60"/>
    <w:rsid w:val="00D57E4B"/>
    <w:rsid w:val="00D601F0"/>
    <w:rsid w:val="00D6116B"/>
    <w:rsid w:val="00D61E55"/>
    <w:rsid w:val="00D61E84"/>
    <w:rsid w:val="00D6203C"/>
    <w:rsid w:val="00D6212C"/>
    <w:rsid w:val="00D627A8"/>
    <w:rsid w:val="00D62A2E"/>
    <w:rsid w:val="00D62A55"/>
    <w:rsid w:val="00D63A87"/>
    <w:rsid w:val="00D653E4"/>
    <w:rsid w:val="00D657E7"/>
    <w:rsid w:val="00D66710"/>
    <w:rsid w:val="00D66C05"/>
    <w:rsid w:val="00D66DD6"/>
    <w:rsid w:val="00D67918"/>
    <w:rsid w:val="00D67E47"/>
    <w:rsid w:val="00D7007A"/>
    <w:rsid w:val="00D703D7"/>
    <w:rsid w:val="00D71945"/>
    <w:rsid w:val="00D72498"/>
    <w:rsid w:val="00D72FC5"/>
    <w:rsid w:val="00D7303E"/>
    <w:rsid w:val="00D73D68"/>
    <w:rsid w:val="00D7403C"/>
    <w:rsid w:val="00D74DC5"/>
    <w:rsid w:val="00D75114"/>
    <w:rsid w:val="00D75874"/>
    <w:rsid w:val="00D75A49"/>
    <w:rsid w:val="00D75B42"/>
    <w:rsid w:val="00D7660B"/>
    <w:rsid w:val="00D76961"/>
    <w:rsid w:val="00D76B4F"/>
    <w:rsid w:val="00D770B8"/>
    <w:rsid w:val="00D7714E"/>
    <w:rsid w:val="00D77C63"/>
    <w:rsid w:val="00D8012D"/>
    <w:rsid w:val="00D804E5"/>
    <w:rsid w:val="00D80621"/>
    <w:rsid w:val="00D80A7B"/>
    <w:rsid w:val="00D819C0"/>
    <w:rsid w:val="00D81C7C"/>
    <w:rsid w:val="00D81FFC"/>
    <w:rsid w:val="00D82B4E"/>
    <w:rsid w:val="00D840AB"/>
    <w:rsid w:val="00D842CE"/>
    <w:rsid w:val="00D845B4"/>
    <w:rsid w:val="00D8586F"/>
    <w:rsid w:val="00D85E83"/>
    <w:rsid w:val="00D86CE6"/>
    <w:rsid w:val="00D90820"/>
    <w:rsid w:val="00D92F8D"/>
    <w:rsid w:val="00D93866"/>
    <w:rsid w:val="00D94EBE"/>
    <w:rsid w:val="00D952E7"/>
    <w:rsid w:val="00D9537D"/>
    <w:rsid w:val="00D968A7"/>
    <w:rsid w:val="00D972A2"/>
    <w:rsid w:val="00DA0772"/>
    <w:rsid w:val="00DA0A8B"/>
    <w:rsid w:val="00DA1184"/>
    <w:rsid w:val="00DA33D1"/>
    <w:rsid w:val="00DA3E95"/>
    <w:rsid w:val="00DA4865"/>
    <w:rsid w:val="00DA4F0E"/>
    <w:rsid w:val="00DA5878"/>
    <w:rsid w:val="00DA5D9B"/>
    <w:rsid w:val="00DA6295"/>
    <w:rsid w:val="00DA66BF"/>
    <w:rsid w:val="00DA691F"/>
    <w:rsid w:val="00DA75D5"/>
    <w:rsid w:val="00DA7899"/>
    <w:rsid w:val="00DA7AE2"/>
    <w:rsid w:val="00DA7BF1"/>
    <w:rsid w:val="00DA7C51"/>
    <w:rsid w:val="00DB0114"/>
    <w:rsid w:val="00DB070A"/>
    <w:rsid w:val="00DB1B6A"/>
    <w:rsid w:val="00DB1C62"/>
    <w:rsid w:val="00DB20A3"/>
    <w:rsid w:val="00DB228C"/>
    <w:rsid w:val="00DB2644"/>
    <w:rsid w:val="00DB36D5"/>
    <w:rsid w:val="00DB3915"/>
    <w:rsid w:val="00DB3982"/>
    <w:rsid w:val="00DB4AB6"/>
    <w:rsid w:val="00DB555C"/>
    <w:rsid w:val="00DB6A19"/>
    <w:rsid w:val="00DB7D9A"/>
    <w:rsid w:val="00DC0333"/>
    <w:rsid w:val="00DC0A54"/>
    <w:rsid w:val="00DC10CC"/>
    <w:rsid w:val="00DC25EB"/>
    <w:rsid w:val="00DC37DB"/>
    <w:rsid w:val="00DC3EF7"/>
    <w:rsid w:val="00DC4188"/>
    <w:rsid w:val="00DC4459"/>
    <w:rsid w:val="00DC5040"/>
    <w:rsid w:val="00DC53DB"/>
    <w:rsid w:val="00DC56D5"/>
    <w:rsid w:val="00DC6195"/>
    <w:rsid w:val="00DC7751"/>
    <w:rsid w:val="00DC776D"/>
    <w:rsid w:val="00DC7BD6"/>
    <w:rsid w:val="00DC7E11"/>
    <w:rsid w:val="00DD0732"/>
    <w:rsid w:val="00DD08EB"/>
    <w:rsid w:val="00DD0E97"/>
    <w:rsid w:val="00DD1779"/>
    <w:rsid w:val="00DD18C6"/>
    <w:rsid w:val="00DD19EF"/>
    <w:rsid w:val="00DD1B96"/>
    <w:rsid w:val="00DD1E39"/>
    <w:rsid w:val="00DD25E8"/>
    <w:rsid w:val="00DD25F2"/>
    <w:rsid w:val="00DD2837"/>
    <w:rsid w:val="00DD41DA"/>
    <w:rsid w:val="00DD4286"/>
    <w:rsid w:val="00DD464D"/>
    <w:rsid w:val="00DD4C49"/>
    <w:rsid w:val="00DD4ED8"/>
    <w:rsid w:val="00DD5C99"/>
    <w:rsid w:val="00DD5F3A"/>
    <w:rsid w:val="00DD639E"/>
    <w:rsid w:val="00DD67F3"/>
    <w:rsid w:val="00DD6AE0"/>
    <w:rsid w:val="00DD73BC"/>
    <w:rsid w:val="00DD75D7"/>
    <w:rsid w:val="00DE0AF8"/>
    <w:rsid w:val="00DE1529"/>
    <w:rsid w:val="00DE2BE4"/>
    <w:rsid w:val="00DE33C8"/>
    <w:rsid w:val="00DE3497"/>
    <w:rsid w:val="00DE352B"/>
    <w:rsid w:val="00DE3CDB"/>
    <w:rsid w:val="00DE452C"/>
    <w:rsid w:val="00DE6EDD"/>
    <w:rsid w:val="00DE7A2E"/>
    <w:rsid w:val="00DF0496"/>
    <w:rsid w:val="00DF0C91"/>
    <w:rsid w:val="00DF1345"/>
    <w:rsid w:val="00DF15E9"/>
    <w:rsid w:val="00DF2303"/>
    <w:rsid w:val="00DF263F"/>
    <w:rsid w:val="00DF2D81"/>
    <w:rsid w:val="00DF31F8"/>
    <w:rsid w:val="00DF3924"/>
    <w:rsid w:val="00DF3AE8"/>
    <w:rsid w:val="00DF51CC"/>
    <w:rsid w:val="00DF5B0D"/>
    <w:rsid w:val="00DF63E5"/>
    <w:rsid w:val="00DF6747"/>
    <w:rsid w:val="00DF6CB0"/>
    <w:rsid w:val="00DF77F8"/>
    <w:rsid w:val="00E0054B"/>
    <w:rsid w:val="00E00F3E"/>
    <w:rsid w:val="00E0133E"/>
    <w:rsid w:val="00E01B86"/>
    <w:rsid w:val="00E02092"/>
    <w:rsid w:val="00E02524"/>
    <w:rsid w:val="00E0258F"/>
    <w:rsid w:val="00E02FF1"/>
    <w:rsid w:val="00E033B9"/>
    <w:rsid w:val="00E042BC"/>
    <w:rsid w:val="00E05F01"/>
    <w:rsid w:val="00E061EA"/>
    <w:rsid w:val="00E0671F"/>
    <w:rsid w:val="00E06DD0"/>
    <w:rsid w:val="00E06EAD"/>
    <w:rsid w:val="00E070E2"/>
    <w:rsid w:val="00E076B2"/>
    <w:rsid w:val="00E1006A"/>
    <w:rsid w:val="00E10720"/>
    <w:rsid w:val="00E10ECF"/>
    <w:rsid w:val="00E11012"/>
    <w:rsid w:val="00E117F3"/>
    <w:rsid w:val="00E12630"/>
    <w:rsid w:val="00E1296D"/>
    <w:rsid w:val="00E12E7B"/>
    <w:rsid w:val="00E13831"/>
    <w:rsid w:val="00E14B47"/>
    <w:rsid w:val="00E14C9C"/>
    <w:rsid w:val="00E16F7C"/>
    <w:rsid w:val="00E17AE9"/>
    <w:rsid w:val="00E20331"/>
    <w:rsid w:val="00E20CAB"/>
    <w:rsid w:val="00E20DF5"/>
    <w:rsid w:val="00E20E78"/>
    <w:rsid w:val="00E2120A"/>
    <w:rsid w:val="00E21A8D"/>
    <w:rsid w:val="00E220F5"/>
    <w:rsid w:val="00E229BD"/>
    <w:rsid w:val="00E24042"/>
    <w:rsid w:val="00E24277"/>
    <w:rsid w:val="00E2464B"/>
    <w:rsid w:val="00E253C2"/>
    <w:rsid w:val="00E26593"/>
    <w:rsid w:val="00E2679C"/>
    <w:rsid w:val="00E26F11"/>
    <w:rsid w:val="00E27449"/>
    <w:rsid w:val="00E2773F"/>
    <w:rsid w:val="00E279EC"/>
    <w:rsid w:val="00E3154F"/>
    <w:rsid w:val="00E32204"/>
    <w:rsid w:val="00E339D8"/>
    <w:rsid w:val="00E34FA4"/>
    <w:rsid w:val="00E35711"/>
    <w:rsid w:val="00E3591F"/>
    <w:rsid w:val="00E36028"/>
    <w:rsid w:val="00E36973"/>
    <w:rsid w:val="00E3702C"/>
    <w:rsid w:val="00E37BFA"/>
    <w:rsid w:val="00E402CB"/>
    <w:rsid w:val="00E40C3C"/>
    <w:rsid w:val="00E41645"/>
    <w:rsid w:val="00E42673"/>
    <w:rsid w:val="00E43C19"/>
    <w:rsid w:val="00E43F51"/>
    <w:rsid w:val="00E44F7B"/>
    <w:rsid w:val="00E461CE"/>
    <w:rsid w:val="00E46D97"/>
    <w:rsid w:val="00E47719"/>
    <w:rsid w:val="00E47E2C"/>
    <w:rsid w:val="00E47FA7"/>
    <w:rsid w:val="00E511F3"/>
    <w:rsid w:val="00E5198C"/>
    <w:rsid w:val="00E51CCF"/>
    <w:rsid w:val="00E53595"/>
    <w:rsid w:val="00E53EE5"/>
    <w:rsid w:val="00E543CC"/>
    <w:rsid w:val="00E575CB"/>
    <w:rsid w:val="00E57985"/>
    <w:rsid w:val="00E60228"/>
    <w:rsid w:val="00E6141E"/>
    <w:rsid w:val="00E61E60"/>
    <w:rsid w:val="00E61F0B"/>
    <w:rsid w:val="00E62992"/>
    <w:rsid w:val="00E62F4F"/>
    <w:rsid w:val="00E63716"/>
    <w:rsid w:val="00E668DF"/>
    <w:rsid w:val="00E70431"/>
    <w:rsid w:val="00E7067C"/>
    <w:rsid w:val="00E7128B"/>
    <w:rsid w:val="00E71847"/>
    <w:rsid w:val="00E72329"/>
    <w:rsid w:val="00E72DCB"/>
    <w:rsid w:val="00E73128"/>
    <w:rsid w:val="00E73A41"/>
    <w:rsid w:val="00E7429F"/>
    <w:rsid w:val="00E75919"/>
    <w:rsid w:val="00E75C8F"/>
    <w:rsid w:val="00E80745"/>
    <w:rsid w:val="00E811C3"/>
    <w:rsid w:val="00E81BF1"/>
    <w:rsid w:val="00E82018"/>
    <w:rsid w:val="00E8220F"/>
    <w:rsid w:val="00E82335"/>
    <w:rsid w:val="00E825B3"/>
    <w:rsid w:val="00E82C93"/>
    <w:rsid w:val="00E835F2"/>
    <w:rsid w:val="00E83E33"/>
    <w:rsid w:val="00E84D3D"/>
    <w:rsid w:val="00E86AB2"/>
    <w:rsid w:val="00E86BE2"/>
    <w:rsid w:val="00E870D2"/>
    <w:rsid w:val="00E87B61"/>
    <w:rsid w:val="00E87CBE"/>
    <w:rsid w:val="00E90476"/>
    <w:rsid w:val="00E90DAD"/>
    <w:rsid w:val="00E91308"/>
    <w:rsid w:val="00E92A42"/>
    <w:rsid w:val="00E92BF6"/>
    <w:rsid w:val="00E93B37"/>
    <w:rsid w:val="00E94A01"/>
    <w:rsid w:val="00E94BE8"/>
    <w:rsid w:val="00E94EF4"/>
    <w:rsid w:val="00E95378"/>
    <w:rsid w:val="00E95845"/>
    <w:rsid w:val="00E96D9C"/>
    <w:rsid w:val="00E97EDA"/>
    <w:rsid w:val="00EA04C4"/>
    <w:rsid w:val="00EA266E"/>
    <w:rsid w:val="00EA34C7"/>
    <w:rsid w:val="00EA3DBE"/>
    <w:rsid w:val="00EA46BA"/>
    <w:rsid w:val="00EA4706"/>
    <w:rsid w:val="00EA5A0F"/>
    <w:rsid w:val="00EA5D4A"/>
    <w:rsid w:val="00EA5E03"/>
    <w:rsid w:val="00EA614A"/>
    <w:rsid w:val="00EA63F1"/>
    <w:rsid w:val="00EA70D0"/>
    <w:rsid w:val="00EA7FF7"/>
    <w:rsid w:val="00EB019C"/>
    <w:rsid w:val="00EB055D"/>
    <w:rsid w:val="00EB0EA2"/>
    <w:rsid w:val="00EB13B3"/>
    <w:rsid w:val="00EB200C"/>
    <w:rsid w:val="00EB2335"/>
    <w:rsid w:val="00EB2E6C"/>
    <w:rsid w:val="00EB49A8"/>
    <w:rsid w:val="00EB6153"/>
    <w:rsid w:val="00EB62E7"/>
    <w:rsid w:val="00EB67F3"/>
    <w:rsid w:val="00EB69FC"/>
    <w:rsid w:val="00EB72EA"/>
    <w:rsid w:val="00EC1225"/>
    <w:rsid w:val="00EC1B0C"/>
    <w:rsid w:val="00EC2B40"/>
    <w:rsid w:val="00EC3460"/>
    <w:rsid w:val="00EC3923"/>
    <w:rsid w:val="00EC3CF2"/>
    <w:rsid w:val="00EC4347"/>
    <w:rsid w:val="00EC4E64"/>
    <w:rsid w:val="00EC5396"/>
    <w:rsid w:val="00EC5D3F"/>
    <w:rsid w:val="00EC63B2"/>
    <w:rsid w:val="00EC676D"/>
    <w:rsid w:val="00EC69F5"/>
    <w:rsid w:val="00EC6B56"/>
    <w:rsid w:val="00EC77E9"/>
    <w:rsid w:val="00ED0477"/>
    <w:rsid w:val="00ED0D29"/>
    <w:rsid w:val="00ED3CE6"/>
    <w:rsid w:val="00ED47DF"/>
    <w:rsid w:val="00ED4EB8"/>
    <w:rsid w:val="00ED505D"/>
    <w:rsid w:val="00ED512E"/>
    <w:rsid w:val="00ED553C"/>
    <w:rsid w:val="00ED5979"/>
    <w:rsid w:val="00ED5A78"/>
    <w:rsid w:val="00ED5B77"/>
    <w:rsid w:val="00ED5E0D"/>
    <w:rsid w:val="00ED6BBE"/>
    <w:rsid w:val="00ED766A"/>
    <w:rsid w:val="00ED7A92"/>
    <w:rsid w:val="00ED7DD8"/>
    <w:rsid w:val="00EE07E3"/>
    <w:rsid w:val="00EE08A3"/>
    <w:rsid w:val="00EE10F8"/>
    <w:rsid w:val="00EE1232"/>
    <w:rsid w:val="00EE12D0"/>
    <w:rsid w:val="00EE26EE"/>
    <w:rsid w:val="00EE3992"/>
    <w:rsid w:val="00EE4560"/>
    <w:rsid w:val="00EE5596"/>
    <w:rsid w:val="00EE5963"/>
    <w:rsid w:val="00EE61CA"/>
    <w:rsid w:val="00EE65D7"/>
    <w:rsid w:val="00EE6740"/>
    <w:rsid w:val="00EE6FF3"/>
    <w:rsid w:val="00EE72C2"/>
    <w:rsid w:val="00EE784E"/>
    <w:rsid w:val="00EF234B"/>
    <w:rsid w:val="00EF2B14"/>
    <w:rsid w:val="00EF3BBB"/>
    <w:rsid w:val="00EF3C65"/>
    <w:rsid w:val="00EF4ACA"/>
    <w:rsid w:val="00EF5F0E"/>
    <w:rsid w:val="00EF63E8"/>
    <w:rsid w:val="00EF66E3"/>
    <w:rsid w:val="00EF6814"/>
    <w:rsid w:val="00EF6893"/>
    <w:rsid w:val="00EF68BB"/>
    <w:rsid w:val="00EF6EA9"/>
    <w:rsid w:val="00F006A1"/>
    <w:rsid w:val="00F00823"/>
    <w:rsid w:val="00F0082F"/>
    <w:rsid w:val="00F009C0"/>
    <w:rsid w:val="00F0122A"/>
    <w:rsid w:val="00F0125B"/>
    <w:rsid w:val="00F017C9"/>
    <w:rsid w:val="00F02511"/>
    <w:rsid w:val="00F0256E"/>
    <w:rsid w:val="00F030D7"/>
    <w:rsid w:val="00F0436F"/>
    <w:rsid w:val="00F0505E"/>
    <w:rsid w:val="00F05DB4"/>
    <w:rsid w:val="00F06D75"/>
    <w:rsid w:val="00F07DA7"/>
    <w:rsid w:val="00F07FAC"/>
    <w:rsid w:val="00F100BB"/>
    <w:rsid w:val="00F10781"/>
    <w:rsid w:val="00F112D7"/>
    <w:rsid w:val="00F11837"/>
    <w:rsid w:val="00F1298F"/>
    <w:rsid w:val="00F1333B"/>
    <w:rsid w:val="00F14152"/>
    <w:rsid w:val="00F142AD"/>
    <w:rsid w:val="00F14CE7"/>
    <w:rsid w:val="00F151E8"/>
    <w:rsid w:val="00F15316"/>
    <w:rsid w:val="00F154ED"/>
    <w:rsid w:val="00F155F5"/>
    <w:rsid w:val="00F158A8"/>
    <w:rsid w:val="00F15FA9"/>
    <w:rsid w:val="00F161AB"/>
    <w:rsid w:val="00F16708"/>
    <w:rsid w:val="00F16868"/>
    <w:rsid w:val="00F16D9C"/>
    <w:rsid w:val="00F17738"/>
    <w:rsid w:val="00F17D7A"/>
    <w:rsid w:val="00F206B1"/>
    <w:rsid w:val="00F206D1"/>
    <w:rsid w:val="00F20F58"/>
    <w:rsid w:val="00F211FB"/>
    <w:rsid w:val="00F21A4B"/>
    <w:rsid w:val="00F21AFD"/>
    <w:rsid w:val="00F22511"/>
    <w:rsid w:val="00F237BD"/>
    <w:rsid w:val="00F2471D"/>
    <w:rsid w:val="00F24C6D"/>
    <w:rsid w:val="00F260BF"/>
    <w:rsid w:val="00F30253"/>
    <w:rsid w:val="00F30DEE"/>
    <w:rsid w:val="00F31279"/>
    <w:rsid w:val="00F31BC3"/>
    <w:rsid w:val="00F31C1E"/>
    <w:rsid w:val="00F32541"/>
    <w:rsid w:val="00F326CC"/>
    <w:rsid w:val="00F33D34"/>
    <w:rsid w:val="00F34454"/>
    <w:rsid w:val="00F34E7F"/>
    <w:rsid w:val="00F35087"/>
    <w:rsid w:val="00F35681"/>
    <w:rsid w:val="00F35987"/>
    <w:rsid w:val="00F35BE4"/>
    <w:rsid w:val="00F35D8B"/>
    <w:rsid w:val="00F369F4"/>
    <w:rsid w:val="00F36FD2"/>
    <w:rsid w:val="00F37223"/>
    <w:rsid w:val="00F37DFF"/>
    <w:rsid w:val="00F4008D"/>
    <w:rsid w:val="00F4021E"/>
    <w:rsid w:val="00F40261"/>
    <w:rsid w:val="00F405A8"/>
    <w:rsid w:val="00F40EC5"/>
    <w:rsid w:val="00F410EA"/>
    <w:rsid w:val="00F413F3"/>
    <w:rsid w:val="00F41402"/>
    <w:rsid w:val="00F41438"/>
    <w:rsid w:val="00F414E3"/>
    <w:rsid w:val="00F419EA"/>
    <w:rsid w:val="00F41FAA"/>
    <w:rsid w:val="00F43207"/>
    <w:rsid w:val="00F43DF7"/>
    <w:rsid w:val="00F443BE"/>
    <w:rsid w:val="00F443E5"/>
    <w:rsid w:val="00F44BF7"/>
    <w:rsid w:val="00F4504C"/>
    <w:rsid w:val="00F45B1B"/>
    <w:rsid w:val="00F45F51"/>
    <w:rsid w:val="00F46F76"/>
    <w:rsid w:val="00F47371"/>
    <w:rsid w:val="00F475BE"/>
    <w:rsid w:val="00F4785A"/>
    <w:rsid w:val="00F50B10"/>
    <w:rsid w:val="00F514AB"/>
    <w:rsid w:val="00F51B69"/>
    <w:rsid w:val="00F51E75"/>
    <w:rsid w:val="00F51FB4"/>
    <w:rsid w:val="00F52A61"/>
    <w:rsid w:val="00F52A9C"/>
    <w:rsid w:val="00F53000"/>
    <w:rsid w:val="00F53C43"/>
    <w:rsid w:val="00F54373"/>
    <w:rsid w:val="00F5459A"/>
    <w:rsid w:val="00F54808"/>
    <w:rsid w:val="00F559B6"/>
    <w:rsid w:val="00F55BAF"/>
    <w:rsid w:val="00F5646F"/>
    <w:rsid w:val="00F56635"/>
    <w:rsid w:val="00F56A0E"/>
    <w:rsid w:val="00F56C35"/>
    <w:rsid w:val="00F56DE4"/>
    <w:rsid w:val="00F5731F"/>
    <w:rsid w:val="00F5752E"/>
    <w:rsid w:val="00F57C7B"/>
    <w:rsid w:val="00F57F62"/>
    <w:rsid w:val="00F604EB"/>
    <w:rsid w:val="00F60DF2"/>
    <w:rsid w:val="00F60E1B"/>
    <w:rsid w:val="00F61576"/>
    <w:rsid w:val="00F62254"/>
    <w:rsid w:val="00F623AD"/>
    <w:rsid w:val="00F6269F"/>
    <w:rsid w:val="00F63281"/>
    <w:rsid w:val="00F643B7"/>
    <w:rsid w:val="00F64818"/>
    <w:rsid w:val="00F64958"/>
    <w:rsid w:val="00F652E8"/>
    <w:rsid w:val="00F653D7"/>
    <w:rsid w:val="00F6568A"/>
    <w:rsid w:val="00F65B7A"/>
    <w:rsid w:val="00F66968"/>
    <w:rsid w:val="00F67027"/>
    <w:rsid w:val="00F67E33"/>
    <w:rsid w:val="00F70071"/>
    <w:rsid w:val="00F70423"/>
    <w:rsid w:val="00F7153D"/>
    <w:rsid w:val="00F71705"/>
    <w:rsid w:val="00F71FE7"/>
    <w:rsid w:val="00F72596"/>
    <w:rsid w:val="00F72BAA"/>
    <w:rsid w:val="00F72F3A"/>
    <w:rsid w:val="00F73223"/>
    <w:rsid w:val="00F73361"/>
    <w:rsid w:val="00F73500"/>
    <w:rsid w:val="00F737B2"/>
    <w:rsid w:val="00F739F5"/>
    <w:rsid w:val="00F74204"/>
    <w:rsid w:val="00F745AB"/>
    <w:rsid w:val="00F74A2E"/>
    <w:rsid w:val="00F7575B"/>
    <w:rsid w:val="00F76201"/>
    <w:rsid w:val="00F76CD2"/>
    <w:rsid w:val="00F775E2"/>
    <w:rsid w:val="00F802F4"/>
    <w:rsid w:val="00F80573"/>
    <w:rsid w:val="00F8110D"/>
    <w:rsid w:val="00F811D8"/>
    <w:rsid w:val="00F8132F"/>
    <w:rsid w:val="00F815B7"/>
    <w:rsid w:val="00F81F0A"/>
    <w:rsid w:val="00F81FE8"/>
    <w:rsid w:val="00F83FC1"/>
    <w:rsid w:val="00F843A1"/>
    <w:rsid w:val="00F85589"/>
    <w:rsid w:val="00F879E1"/>
    <w:rsid w:val="00F87A86"/>
    <w:rsid w:val="00F910C8"/>
    <w:rsid w:val="00F9181D"/>
    <w:rsid w:val="00F922CC"/>
    <w:rsid w:val="00F9290E"/>
    <w:rsid w:val="00F92A96"/>
    <w:rsid w:val="00F9366C"/>
    <w:rsid w:val="00F93FF4"/>
    <w:rsid w:val="00F94AB8"/>
    <w:rsid w:val="00F952EA"/>
    <w:rsid w:val="00F9611A"/>
    <w:rsid w:val="00F97407"/>
    <w:rsid w:val="00FA0629"/>
    <w:rsid w:val="00FA0A02"/>
    <w:rsid w:val="00FA0D08"/>
    <w:rsid w:val="00FA1248"/>
    <w:rsid w:val="00FA1538"/>
    <w:rsid w:val="00FA190C"/>
    <w:rsid w:val="00FA1BAF"/>
    <w:rsid w:val="00FA1DBF"/>
    <w:rsid w:val="00FA309D"/>
    <w:rsid w:val="00FA332F"/>
    <w:rsid w:val="00FA56AE"/>
    <w:rsid w:val="00FA5BEE"/>
    <w:rsid w:val="00FA5D3D"/>
    <w:rsid w:val="00FA603F"/>
    <w:rsid w:val="00FA6244"/>
    <w:rsid w:val="00FA7001"/>
    <w:rsid w:val="00FB0A33"/>
    <w:rsid w:val="00FB124B"/>
    <w:rsid w:val="00FB1355"/>
    <w:rsid w:val="00FB180A"/>
    <w:rsid w:val="00FB2B08"/>
    <w:rsid w:val="00FB2C5E"/>
    <w:rsid w:val="00FB3922"/>
    <w:rsid w:val="00FB3E8D"/>
    <w:rsid w:val="00FB495D"/>
    <w:rsid w:val="00FB51F2"/>
    <w:rsid w:val="00FB610B"/>
    <w:rsid w:val="00FB69F7"/>
    <w:rsid w:val="00FB734B"/>
    <w:rsid w:val="00FC06BD"/>
    <w:rsid w:val="00FC1101"/>
    <w:rsid w:val="00FC1605"/>
    <w:rsid w:val="00FC185C"/>
    <w:rsid w:val="00FC1929"/>
    <w:rsid w:val="00FC1985"/>
    <w:rsid w:val="00FC365A"/>
    <w:rsid w:val="00FC3CEB"/>
    <w:rsid w:val="00FC453E"/>
    <w:rsid w:val="00FC461B"/>
    <w:rsid w:val="00FC4736"/>
    <w:rsid w:val="00FC4D8E"/>
    <w:rsid w:val="00FC502C"/>
    <w:rsid w:val="00FC5A57"/>
    <w:rsid w:val="00FC5DE5"/>
    <w:rsid w:val="00FC617C"/>
    <w:rsid w:val="00FC665E"/>
    <w:rsid w:val="00FC7280"/>
    <w:rsid w:val="00FD0C7E"/>
    <w:rsid w:val="00FD1E5C"/>
    <w:rsid w:val="00FD203F"/>
    <w:rsid w:val="00FD243D"/>
    <w:rsid w:val="00FD29CC"/>
    <w:rsid w:val="00FD3F96"/>
    <w:rsid w:val="00FD5209"/>
    <w:rsid w:val="00FD5695"/>
    <w:rsid w:val="00FD5EA9"/>
    <w:rsid w:val="00FD5FC6"/>
    <w:rsid w:val="00FD669C"/>
    <w:rsid w:val="00FD6C08"/>
    <w:rsid w:val="00FD7423"/>
    <w:rsid w:val="00FD7C1E"/>
    <w:rsid w:val="00FD7D3C"/>
    <w:rsid w:val="00FE0ADD"/>
    <w:rsid w:val="00FE0F1C"/>
    <w:rsid w:val="00FE17B8"/>
    <w:rsid w:val="00FE1A96"/>
    <w:rsid w:val="00FE1D39"/>
    <w:rsid w:val="00FE2A4F"/>
    <w:rsid w:val="00FE4788"/>
    <w:rsid w:val="00FE50F5"/>
    <w:rsid w:val="00FE5EB4"/>
    <w:rsid w:val="00FE64C9"/>
    <w:rsid w:val="00FE7CFC"/>
    <w:rsid w:val="00FE7E7C"/>
    <w:rsid w:val="00FF1DDE"/>
    <w:rsid w:val="00FF27E4"/>
    <w:rsid w:val="00FF2913"/>
    <w:rsid w:val="00FF306E"/>
    <w:rsid w:val="00FF30FC"/>
    <w:rsid w:val="00FF314D"/>
    <w:rsid w:val="00FF3B63"/>
    <w:rsid w:val="00FF3C09"/>
    <w:rsid w:val="00FF4FD5"/>
    <w:rsid w:val="00FF64C1"/>
    <w:rsid w:val="00FF6516"/>
    <w:rsid w:val="00FF6549"/>
    <w:rsid w:val="00FF73DF"/>
    <w:rsid w:val="00FF7E8C"/>
    <w:rsid w:val="00FF7FC5"/>
  </w:rsids>
  <m:mathPr>
    <m:mathFont m:val="Cambria Math"/>
    <m:brkBin m:val="before"/>
    <m:brkBinSub m:val="--"/>
    <m:smallFrac m:val="0"/>
    <m:dispDef/>
    <m:lMargin m:val="0"/>
    <m:rMargin m:val="0"/>
    <m:defJc m:val="centerGroup"/>
    <m:wrapIndent m:val="1440"/>
    <m:intLim m:val="subSup"/>
    <m:naryLim m:val="undOvr"/>
  </m:mathPr>
  <w:themeFontLang w:val="en-US" w:eastAsia="zh-TW"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1" fill="f" fillcolor="white">
      <v:fill color="white" on="f"/>
      <v:stroke dashstyle="dash" weight="2.5pt"/>
      <o:colormru v:ext="edit" colors="#6f9,#9f9"/>
    </o:shapedefaults>
    <o:shapelayout v:ext="edit">
      <o:idmap v:ext="edit" data="2"/>
    </o:shapelayout>
  </w:shapeDefaults>
  <w:decimalSymbol w:val="."/>
  <w:listSeparator w:val=","/>
  <w14:docId w14:val="2F2F7CC9"/>
  <w15:docId w15:val="{D2E73FDB-0B24-4133-A581-363673DBBF4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99" w:unhideWhenUsed="1"/>
    <w:lsdException w:name="page number" w:semiHidden="1" w:unhideWhenUsed="1"/>
    <w:lsdException w:name="endnote reference" w:semiHidden="1" w:uiPriority="99"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iPriority="99"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iPriority="99" w:unhideWhenUsed="1"/>
    <w:lsdException w:name="HTML Address" w:semiHidden="1" w:uiPriority="99" w:unhideWhenUsed="1"/>
    <w:lsdException w:name="HTML Cite" w:semiHidden="1" w:uiPriority="99" w:unhideWhenUsed="1"/>
    <w:lsdException w:name="HTML Code" w:semiHidden="1" w:uiPriority="99" w:unhideWhenUsed="1"/>
    <w:lsdException w:name="HTML Definition" w:semiHidden="1" w:uiPriority="99" w:unhideWhenUsed="1"/>
    <w:lsdException w:name="HTML Keyboard" w:semiHidden="1" w:uiPriority="99" w:unhideWhenUsed="1"/>
    <w:lsdException w:name="HTML Preformatted" w:semiHidden="1" w:uiPriority="99" w:unhideWhenUsed="1"/>
    <w:lsdException w:name="HTML Sample" w:semiHidden="1" w:uiPriority="99" w:unhideWhenUsed="1"/>
    <w:lsdException w:name="HTML Typewriter" w:semiHidden="1" w:uiPriority="99" w:unhideWhenUsed="1"/>
    <w:lsdException w:name="HTML Variable" w:semiHidden="1" w:uiPriority="99"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iPriority="99" w:unhideWhenUsed="1"/>
    <w:lsdException w:name="Table Simple 2" w:semiHidden="1" w:uiPriority="99" w:unhideWhenUsed="1"/>
    <w:lsdException w:name="Table Simple 3" w:semiHidden="1" w:uiPriority="99" w:unhideWhenUsed="1"/>
    <w:lsdException w:name="Table Classic 1" w:semiHidden="1" w:uiPriority="99" w:unhideWhenUsed="1"/>
    <w:lsdException w:name="Table Classic 2" w:semiHidden="1" w:uiPriority="99" w:unhideWhenUsed="1"/>
    <w:lsdException w:name="Table Classic 3" w:semiHidden="1" w:uiPriority="99" w:unhideWhenUsed="1"/>
    <w:lsdException w:name="Table Classic 4" w:semiHidden="1" w:uiPriority="99" w:unhideWhenUsed="1"/>
    <w:lsdException w:name="Table Colorful 1" w:semiHidden="1" w:uiPriority="99" w:unhideWhenUsed="1"/>
    <w:lsdException w:name="Table Colorful 2" w:semiHidden="1" w:uiPriority="99" w:unhideWhenUsed="1"/>
    <w:lsdException w:name="Table Colorful 3" w:semiHidden="1" w:uiPriority="99" w:unhideWhenUsed="1"/>
    <w:lsdException w:name="Table Columns 1" w:semiHidden="1" w:uiPriority="99" w:unhideWhenUsed="1"/>
    <w:lsdException w:name="Table Columns 2" w:semiHidden="1" w:uiPriority="99" w:unhideWhenUsed="1"/>
    <w:lsdException w:name="Table Columns 3" w:semiHidden="1" w:uiPriority="99" w:unhideWhenUsed="1"/>
    <w:lsdException w:name="Table Columns 4" w:semiHidden="1" w:uiPriority="99" w:unhideWhenUsed="1"/>
    <w:lsdException w:name="Table Columns 5" w:semiHidden="1" w:uiPriority="99" w:unhideWhenUsed="1"/>
    <w:lsdException w:name="Table Grid 1" w:semiHidden="1" w:uiPriority="99" w:unhideWhenUsed="1"/>
    <w:lsdException w:name="Table Grid 2" w:semiHidden="1" w:uiPriority="99" w:unhideWhenUsed="1"/>
    <w:lsdException w:name="Table Grid 3" w:semiHidden="1" w:uiPriority="99" w:unhideWhenUsed="1"/>
    <w:lsdException w:name="Table Grid 4" w:semiHidden="1" w:uiPriority="99" w:unhideWhenUsed="1"/>
    <w:lsdException w:name="Table Grid 5" w:semiHidden="1" w:uiPriority="99" w:unhideWhenUsed="1"/>
    <w:lsdException w:name="Table Grid 6" w:semiHidden="1" w:uiPriority="99" w:unhideWhenUsed="1"/>
    <w:lsdException w:name="Table Grid 7" w:semiHidden="1" w:uiPriority="99" w:unhideWhenUsed="1"/>
    <w:lsdException w:name="Table Grid 8" w:semiHidden="1" w:uiPriority="99" w:unhideWhenUsed="1"/>
    <w:lsdException w:name="Table List 1" w:semiHidden="1" w:uiPriority="99" w:unhideWhenUsed="1"/>
    <w:lsdException w:name="Table List 2" w:semiHidden="1" w:uiPriority="99" w:unhideWhenUsed="1"/>
    <w:lsdException w:name="Table List 3" w:semiHidden="1" w:uiPriority="99" w:unhideWhenUsed="1"/>
    <w:lsdException w:name="Table List 4" w:semiHidden="1" w:uiPriority="99" w:unhideWhenUsed="1"/>
    <w:lsdException w:name="Table List 5" w:semiHidden="1" w:uiPriority="99" w:unhideWhenUsed="1"/>
    <w:lsdException w:name="Table List 6" w:semiHidden="1" w:uiPriority="99" w:unhideWhenUsed="1"/>
    <w:lsdException w:name="Table List 7" w:semiHidden="1" w:uiPriority="99" w:unhideWhenUsed="1"/>
    <w:lsdException w:name="Table List 8" w:semiHidden="1" w:uiPriority="99" w:unhideWhenUsed="1"/>
    <w:lsdException w:name="Table 3D effects 1" w:semiHidden="1" w:uiPriority="99" w:unhideWhenUsed="1"/>
    <w:lsdException w:name="Table 3D effects 2" w:semiHidden="1" w:uiPriority="99" w:unhideWhenUsed="1"/>
    <w:lsdException w:name="Table 3D effects 3" w:semiHidden="1" w:uiPriority="99" w:unhideWhenUsed="1"/>
    <w:lsdException w:name="Table Contemporary" w:semiHidden="1" w:uiPriority="99" w:unhideWhenUsed="1"/>
    <w:lsdException w:name="Table Elegant" w:semiHidden="1" w:uiPriority="99" w:unhideWhenUsed="1"/>
    <w:lsdException w:name="Table Professional" w:semiHidden="1" w:uiPriority="99" w:unhideWhenUsed="1"/>
    <w:lsdException w:name="Table Subtle 1" w:semiHidden="1" w:uiPriority="99" w:unhideWhenUsed="1"/>
    <w:lsdException w:name="Table Subtle 2" w:semiHidden="1" w:uiPriority="99" w:unhideWhenUsed="1"/>
    <w:lsdException w:name="Table Web 1" w:semiHidden="1" w:uiPriority="99" w:unhideWhenUsed="1"/>
    <w:lsdException w:name="Table Web 2" w:semiHidden="1" w:uiPriority="99" w:unhideWhenUsed="1"/>
    <w:lsdException w:name="Table Web 3" w:semiHidden="1" w:uiPriority="99" w:unhideWhenUsed="1"/>
    <w:lsdException w:name="Balloon Text" w:semiHidden="1" w:unhideWhenUsed="1"/>
    <w:lsdException w:name="Table Theme" w:semiHidden="1" w:uiPriority="99"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C245B"/>
    <w:rPr>
      <w:rFonts w:ascii="Arial" w:hAnsi="Arial"/>
      <w:sz w:val="22"/>
      <w:lang w:val="en-CA"/>
    </w:rPr>
  </w:style>
  <w:style w:type="paragraph" w:styleId="Heading1">
    <w:name w:val="heading 1"/>
    <w:basedOn w:val="Normal"/>
    <w:next w:val="Normal"/>
    <w:link w:val="Heading1Char"/>
    <w:qFormat/>
    <w:rsid w:val="00161669"/>
    <w:pPr>
      <w:keepNext/>
      <w:numPr>
        <w:numId w:val="14"/>
      </w:numPr>
      <w:spacing w:before="240" w:after="60"/>
      <w:outlineLvl w:val="0"/>
    </w:pPr>
    <w:rPr>
      <w:b/>
      <w:caps/>
      <w:kern w:val="28"/>
      <w:sz w:val="24"/>
    </w:rPr>
  </w:style>
  <w:style w:type="paragraph" w:styleId="Heading2">
    <w:name w:val="heading 2"/>
    <w:basedOn w:val="Normal"/>
    <w:next w:val="Normal"/>
    <w:qFormat/>
    <w:rsid w:val="0096657E"/>
    <w:pPr>
      <w:keepNext/>
      <w:numPr>
        <w:ilvl w:val="1"/>
        <w:numId w:val="14"/>
      </w:numPr>
      <w:spacing w:before="240" w:after="60"/>
      <w:outlineLvl w:val="1"/>
    </w:pPr>
    <w:rPr>
      <w:b/>
      <w:i/>
      <w:sz w:val="24"/>
    </w:rPr>
  </w:style>
  <w:style w:type="paragraph" w:styleId="Heading3">
    <w:name w:val="heading 3"/>
    <w:basedOn w:val="Normal"/>
    <w:next w:val="Normal"/>
    <w:qFormat/>
    <w:rsid w:val="00E3154F"/>
    <w:pPr>
      <w:keepNext/>
      <w:numPr>
        <w:ilvl w:val="2"/>
        <w:numId w:val="14"/>
      </w:numPr>
      <w:spacing w:before="240" w:after="60"/>
      <w:outlineLvl w:val="2"/>
    </w:pPr>
    <w:rPr>
      <w:b/>
    </w:rPr>
  </w:style>
  <w:style w:type="paragraph" w:styleId="Heading4">
    <w:name w:val="heading 4"/>
    <w:basedOn w:val="Normal"/>
    <w:next w:val="Normal"/>
    <w:qFormat/>
    <w:rsid w:val="00E3154F"/>
    <w:pPr>
      <w:keepNext/>
      <w:numPr>
        <w:ilvl w:val="3"/>
        <w:numId w:val="14"/>
      </w:numPr>
      <w:spacing w:before="240" w:after="60"/>
      <w:outlineLvl w:val="3"/>
    </w:pPr>
    <w:rPr>
      <w:b/>
    </w:rPr>
  </w:style>
  <w:style w:type="paragraph" w:styleId="Heading5">
    <w:name w:val="heading 5"/>
    <w:basedOn w:val="Normal"/>
    <w:next w:val="Normal"/>
    <w:qFormat/>
    <w:rsid w:val="0096657E"/>
    <w:pPr>
      <w:numPr>
        <w:ilvl w:val="4"/>
        <w:numId w:val="14"/>
      </w:numPr>
      <w:spacing w:before="240" w:after="60"/>
      <w:outlineLvl w:val="4"/>
    </w:pPr>
  </w:style>
  <w:style w:type="paragraph" w:styleId="Heading6">
    <w:name w:val="heading 6"/>
    <w:basedOn w:val="Normal"/>
    <w:next w:val="Normal"/>
    <w:qFormat/>
    <w:rsid w:val="0096657E"/>
    <w:pPr>
      <w:numPr>
        <w:ilvl w:val="5"/>
        <w:numId w:val="14"/>
      </w:numPr>
      <w:spacing w:before="240" w:after="60"/>
      <w:outlineLvl w:val="5"/>
    </w:pPr>
    <w:rPr>
      <w:i/>
    </w:rPr>
  </w:style>
  <w:style w:type="paragraph" w:styleId="Heading7">
    <w:name w:val="heading 7"/>
    <w:basedOn w:val="Normal"/>
    <w:next w:val="Normal"/>
    <w:qFormat/>
    <w:rsid w:val="0096657E"/>
    <w:pPr>
      <w:numPr>
        <w:ilvl w:val="6"/>
        <w:numId w:val="14"/>
      </w:numPr>
      <w:spacing w:before="240" w:after="60"/>
      <w:outlineLvl w:val="6"/>
    </w:pPr>
  </w:style>
  <w:style w:type="paragraph" w:styleId="Heading8">
    <w:name w:val="heading 8"/>
    <w:basedOn w:val="Normal"/>
    <w:next w:val="Normal"/>
    <w:qFormat/>
    <w:rsid w:val="0096657E"/>
    <w:pPr>
      <w:numPr>
        <w:ilvl w:val="7"/>
        <w:numId w:val="14"/>
      </w:numPr>
      <w:spacing w:before="240" w:after="60"/>
      <w:outlineLvl w:val="7"/>
    </w:pPr>
    <w:rPr>
      <w:i/>
    </w:rPr>
  </w:style>
  <w:style w:type="paragraph" w:styleId="Heading9">
    <w:name w:val="heading 9"/>
    <w:basedOn w:val="Heading1"/>
    <w:next w:val="Normal"/>
    <w:link w:val="Heading9Char"/>
    <w:qFormat/>
    <w:rsid w:val="00D7007A"/>
    <w:pPr>
      <w:numPr>
        <w:numId w:val="0"/>
      </w:numPr>
      <w:jc w:val="cente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FootnoteReference">
    <w:name w:val="footnote reference"/>
    <w:basedOn w:val="DefaultParagraphFont"/>
    <w:semiHidden/>
    <w:rsid w:val="00D61E84"/>
    <w:rPr>
      <w:rFonts w:ascii="Arial" w:hAnsi="Arial"/>
    </w:rPr>
  </w:style>
  <w:style w:type="paragraph" w:styleId="Header">
    <w:name w:val="header"/>
    <w:basedOn w:val="Normal"/>
    <w:link w:val="HeaderChar"/>
    <w:uiPriority w:val="99"/>
    <w:rsid w:val="00D61E84"/>
    <w:pPr>
      <w:tabs>
        <w:tab w:val="center" w:pos="4320"/>
        <w:tab w:val="right" w:pos="8640"/>
      </w:tabs>
    </w:pPr>
  </w:style>
  <w:style w:type="character" w:customStyle="1" w:styleId="HeaderChar">
    <w:name w:val="Header Char"/>
    <w:basedOn w:val="DefaultParagraphFont"/>
    <w:link w:val="Header"/>
    <w:uiPriority w:val="99"/>
    <w:locked/>
    <w:rsid w:val="00D42DFC"/>
    <w:rPr>
      <w:rFonts w:ascii="Arial" w:hAnsi="Arial"/>
      <w:lang w:val="en-GB" w:eastAsia="en-US" w:bidi="ar-SA"/>
    </w:rPr>
  </w:style>
  <w:style w:type="paragraph" w:styleId="Footer">
    <w:name w:val="footer"/>
    <w:basedOn w:val="Normal"/>
    <w:link w:val="FooterChar"/>
    <w:uiPriority w:val="99"/>
    <w:rsid w:val="00D61E84"/>
    <w:pPr>
      <w:tabs>
        <w:tab w:val="center" w:pos="4320"/>
        <w:tab w:val="right" w:pos="8640"/>
      </w:tabs>
    </w:pPr>
  </w:style>
  <w:style w:type="character" w:styleId="PageNumber">
    <w:name w:val="page number"/>
    <w:basedOn w:val="DefaultParagraphFont"/>
    <w:rsid w:val="00D61E84"/>
    <w:rPr>
      <w:rFonts w:ascii="Arial" w:hAnsi="Arial"/>
      <w:sz w:val="14"/>
    </w:rPr>
  </w:style>
  <w:style w:type="paragraph" w:styleId="List2">
    <w:name w:val="List 2"/>
    <w:basedOn w:val="Normal"/>
    <w:rsid w:val="00D61E84"/>
    <w:pPr>
      <w:ind w:left="720" w:hanging="360"/>
    </w:pPr>
  </w:style>
  <w:style w:type="paragraph" w:styleId="Date">
    <w:name w:val="Date"/>
    <w:basedOn w:val="Normal"/>
    <w:link w:val="DateChar"/>
    <w:rsid w:val="00D61E84"/>
  </w:style>
  <w:style w:type="paragraph" w:styleId="Title">
    <w:name w:val="Title"/>
    <w:basedOn w:val="Normal"/>
    <w:link w:val="TitleChar"/>
    <w:qFormat/>
    <w:rsid w:val="0096657E"/>
    <w:pPr>
      <w:spacing w:before="240" w:after="60"/>
      <w:jc w:val="center"/>
    </w:pPr>
    <w:rPr>
      <w:b/>
      <w:kern w:val="28"/>
      <w:sz w:val="32"/>
    </w:rPr>
  </w:style>
  <w:style w:type="paragraph" w:styleId="Subtitle">
    <w:name w:val="Subtitle"/>
    <w:basedOn w:val="Normal"/>
    <w:qFormat/>
    <w:rsid w:val="0096657E"/>
    <w:pPr>
      <w:spacing w:after="60"/>
      <w:jc w:val="center"/>
    </w:pPr>
    <w:rPr>
      <w:sz w:val="24"/>
    </w:rPr>
  </w:style>
  <w:style w:type="paragraph" w:styleId="TOC1">
    <w:name w:val="toc 1"/>
    <w:basedOn w:val="Normal"/>
    <w:next w:val="Normal"/>
    <w:uiPriority w:val="39"/>
    <w:rsid w:val="007F1E3F"/>
    <w:pPr>
      <w:spacing w:before="120" w:after="120"/>
    </w:pPr>
    <w:rPr>
      <w:b/>
    </w:rPr>
  </w:style>
  <w:style w:type="paragraph" w:styleId="TOC2">
    <w:name w:val="toc 2"/>
    <w:basedOn w:val="Normal"/>
    <w:next w:val="Normal"/>
    <w:uiPriority w:val="39"/>
    <w:rsid w:val="007F1E3F"/>
    <w:pPr>
      <w:ind w:left="200"/>
    </w:pPr>
  </w:style>
  <w:style w:type="paragraph" w:styleId="TOC3">
    <w:name w:val="toc 3"/>
    <w:basedOn w:val="Normal"/>
    <w:next w:val="Normal"/>
    <w:uiPriority w:val="39"/>
    <w:rsid w:val="00A1236A"/>
    <w:pPr>
      <w:ind w:left="400"/>
    </w:pPr>
    <w:rPr>
      <w:i/>
      <w:sz w:val="21"/>
    </w:rPr>
  </w:style>
  <w:style w:type="paragraph" w:styleId="TOC4">
    <w:name w:val="toc 4"/>
    <w:basedOn w:val="Normal"/>
    <w:next w:val="Normal"/>
    <w:uiPriority w:val="39"/>
    <w:rsid w:val="00A1236A"/>
    <w:pPr>
      <w:ind w:left="600"/>
    </w:pPr>
    <w:rPr>
      <w:sz w:val="21"/>
    </w:rPr>
  </w:style>
  <w:style w:type="paragraph" w:styleId="TOC5">
    <w:name w:val="toc 5"/>
    <w:basedOn w:val="Normal"/>
    <w:next w:val="Normal"/>
    <w:semiHidden/>
    <w:rsid w:val="00D61E84"/>
    <w:pPr>
      <w:ind w:left="800"/>
    </w:pPr>
    <w:rPr>
      <w:sz w:val="18"/>
    </w:rPr>
  </w:style>
  <w:style w:type="paragraph" w:styleId="TOC6">
    <w:name w:val="toc 6"/>
    <w:basedOn w:val="Normal"/>
    <w:next w:val="Normal"/>
    <w:semiHidden/>
    <w:rsid w:val="00D61E84"/>
    <w:pPr>
      <w:ind w:left="1000"/>
    </w:pPr>
    <w:rPr>
      <w:sz w:val="18"/>
    </w:rPr>
  </w:style>
  <w:style w:type="paragraph" w:styleId="TOC7">
    <w:name w:val="toc 7"/>
    <w:basedOn w:val="Normal"/>
    <w:next w:val="Normal"/>
    <w:semiHidden/>
    <w:rsid w:val="00D61E84"/>
    <w:pPr>
      <w:ind w:left="1200"/>
    </w:pPr>
    <w:rPr>
      <w:sz w:val="18"/>
    </w:rPr>
  </w:style>
  <w:style w:type="paragraph" w:styleId="TOC8">
    <w:name w:val="toc 8"/>
    <w:basedOn w:val="Normal"/>
    <w:next w:val="Normal"/>
    <w:semiHidden/>
    <w:rsid w:val="00D61E84"/>
    <w:pPr>
      <w:ind w:left="1400"/>
    </w:pPr>
    <w:rPr>
      <w:sz w:val="18"/>
    </w:rPr>
  </w:style>
  <w:style w:type="paragraph" w:styleId="TOC9">
    <w:name w:val="toc 9"/>
    <w:basedOn w:val="Normal"/>
    <w:next w:val="Normal"/>
    <w:semiHidden/>
    <w:rsid w:val="00D61E84"/>
    <w:pPr>
      <w:ind w:left="1600"/>
    </w:pPr>
    <w:rPr>
      <w:sz w:val="18"/>
    </w:rPr>
  </w:style>
  <w:style w:type="paragraph" w:styleId="Caption">
    <w:name w:val="caption"/>
    <w:basedOn w:val="Normal"/>
    <w:next w:val="Normal"/>
    <w:qFormat/>
    <w:rsid w:val="00EF68BB"/>
    <w:pPr>
      <w:widowControl w:val="0"/>
      <w:tabs>
        <w:tab w:val="center" w:pos="4680"/>
      </w:tabs>
      <w:jc w:val="center"/>
    </w:pPr>
    <w:rPr>
      <w:b/>
      <w:u w:val="single"/>
    </w:rPr>
  </w:style>
  <w:style w:type="paragraph" w:styleId="FootnoteText">
    <w:name w:val="footnote text"/>
    <w:basedOn w:val="Normal"/>
    <w:link w:val="FootnoteTextChar"/>
    <w:semiHidden/>
    <w:rsid w:val="00D61E84"/>
  </w:style>
  <w:style w:type="paragraph" w:customStyle="1" w:styleId="Indent4">
    <w:name w:val="Indent 4"/>
    <w:rsid w:val="00D61E84"/>
    <w:pPr>
      <w:widowControl w:val="0"/>
      <w:spacing w:after="288" w:line="-288" w:lineRule="auto"/>
    </w:pPr>
    <w:rPr>
      <w:rFonts w:ascii="Arial" w:hAnsi="Arial"/>
      <w:sz w:val="24"/>
      <w:lang w:val="en-GB"/>
    </w:rPr>
  </w:style>
  <w:style w:type="paragraph" w:customStyle="1" w:styleId="HEADING0">
    <w:name w:val="HEADING 0"/>
    <w:basedOn w:val="Heading1"/>
    <w:rsid w:val="007F1E3F"/>
    <w:pPr>
      <w:keepNext w:val="0"/>
      <w:numPr>
        <w:numId w:val="0"/>
      </w:numPr>
      <w:spacing w:before="0" w:after="0"/>
      <w:jc w:val="center"/>
      <w:outlineLvl w:val="9"/>
    </w:pPr>
    <w:rPr>
      <w:caps w:val="0"/>
      <w:kern w:val="0"/>
      <w:lang w:val="en-US"/>
    </w:rPr>
  </w:style>
  <w:style w:type="paragraph" w:styleId="TableofFigures">
    <w:name w:val="table of figures"/>
    <w:aliases w:val="Table"/>
    <w:basedOn w:val="Normal"/>
    <w:next w:val="Normal"/>
    <w:uiPriority w:val="99"/>
    <w:rsid w:val="00A1236A"/>
    <w:pPr>
      <w:ind w:left="446" w:hanging="446"/>
    </w:pPr>
  </w:style>
  <w:style w:type="paragraph" w:styleId="BodyText">
    <w:name w:val="Body Text"/>
    <w:basedOn w:val="Normal"/>
    <w:qFormat/>
    <w:rsid w:val="00D61E84"/>
    <w:pPr>
      <w:jc w:val="both"/>
    </w:pPr>
  </w:style>
  <w:style w:type="paragraph" w:styleId="BodyTextIndent">
    <w:name w:val="Body Text Indent"/>
    <w:basedOn w:val="Normal"/>
    <w:rsid w:val="00D61E84"/>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ind w:left="360"/>
    </w:pPr>
  </w:style>
  <w:style w:type="character" w:styleId="Strong">
    <w:name w:val="Strong"/>
    <w:basedOn w:val="DefaultParagraphFont"/>
    <w:uiPriority w:val="22"/>
    <w:qFormat/>
    <w:rsid w:val="0096657E"/>
    <w:rPr>
      <w:rFonts w:ascii="Arial" w:hAnsi="Arial"/>
      <w:b/>
    </w:rPr>
  </w:style>
  <w:style w:type="paragraph" w:customStyle="1" w:styleId="Style1">
    <w:name w:val="Style1"/>
    <w:basedOn w:val="Normal"/>
    <w:rsid w:val="00D61E84"/>
    <w:pPr>
      <w:widowControl w:val="0"/>
      <w:jc w:val="both"/>
    </w:pPr>
    <w:rPr>
      <w:b/>
      <w:sz w:val="28"/>
      <w:lang w:val="en-US"/>
    </w:rPr>
  </w:style>
  <w:style w:type="paragraph" w:customStyle="1" w:styleId="bullet">
    <w:name w:val="bullet"/>
    <w:basedOn w:val="Normal"/>
    <w:rsid w:val="00D61E84"/>
    <w:pPr>
      <w:ind w:left="540" w:hanging="360"/>
      <w:jc w:val="both"/>
    </w:pPr>
    <w:rPr>
      <w:sz w:val="24"/>
      <w:lang w:val="en-US"/>
    </w:rPr>
  </w:style>
  <w:style w:type="character" w:styleId="Hyperlink">
    <w:name w:val="Hyperlink"/>
    <w:basedOn w:val="DefaultParagraphFont"/>
    <w:uiPriority w:val="99"/>
    <w:rsid w:val="00D61E84"/>
    <w:rPr>
      <w:rFonts w:ascii="Arial" w:hAnsi="Arial"/>
      <w:dstrike w:val="0"/>
      <w:color w:val="auto"/>
      <w:u w:val="none"/>
    </w:rPr>
  </w:style>
  <w:style w:type="character" w:styleId="FollowedHyperlink">
    <w:name w:val="FollowedHyperlink"/>
    <w:basedOn w:val="DefaultParagraphFont"/>
    <w:uiPriority w:val="99"/>
    <w:rsid w:val="00D61E84"/>
    <w:rPr>
      <w:rFonts w:ascii="Arial" w:hAnsi="Arial"/>
      <w:color w:val="800080"/>
      <w:u w:val="single"/>
    </w:rPr>
  </w:style>
  <w:style w:type="paragraph" w:styleId="BodyTextIndent2">
    <w:name w:val="Body Text Indent 2"/>
    <w:basedOn w:val="Normal"/>
    <w:rsid w:val="00D61E84"/>
    <w:pPr>
      <w:tabs>
        <w:tab w:val="left" w:pos="1080"/>
        <w:tab w:val="left" w:pos="1170"/>
        <w:tab w:val="left" w:pos="2160"/>
        <w:tab w:val="left" w:pos="2880"/>
        <w:tab w:val="left" w:pos="3600"/>
        <w:tab w:val="left" w:pos="4320"/>
        <w:tab w:val="left" w:pos="5040"/>
        <w:tab w:val="left" w:pos="5760"/>
        <w:tab w:val="left" w:pos="6480"/>
        <w:tab w:val="left" w:pos="7200"/>
        <w:tab w:val="left" w:pos="7920"/>
        <w:tab w:val="left" w:pos="8640"/>
      </w:tabs>
      <w:ind w:left="1080"/>
    </w:pPr>
  </w:style>
  <w:style w:type="paragraph" w:styleId="BodyText2">
    <w:name w:val="Body Text 2"/>
    <w:basedOn w:val="Normal"/>
    <w:link w:val="BodyText2Char"/>
    <w:rsid w:val="00D61E84"/>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pPr>
    <w:rPr>
      <w:b/>
    </w:rPr>
  </w:style>
  <w:style w:type="paragraph" w:styleId="DocumentMap">
    <w:name w:val="Document Map"/>
    <w:basedOn w:val="Normal"/>
    <w:semiHidden/>
    <w:rsid w:val="00D61E84"/>
    <w:pPr>
      <w:shd w:val="clear" w:color="auto" w:fill="000080"/>
    </w:pPr>
    <w:rPr>
      <w:rFonts w:ascii="Tahoma" w:hAnsi="Tahoma"/>
    </w:rPr>
  </w:style>
  <w:style w:type="paragraph" w:styleId="BodyText3">
    <w:name w:val="Body Text 3"/>
    <w:basedOn w:val="Normal"/>
    <w:rsid w:val="00D61E84"/>
    <w:pPr>
      <w:keepNext/>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jc w:val="center"/>
    </w:pPr>
    <w:rPr>
      <w:b/>
    </w:rPr>
  </w:style>
  <w:style w:type="paragraph" w:styleId="BodyTextIndent3">
    <w:name w:val="Body Text Indent 3"/>
    <w:basedOn w:val="Normal"/>
    <w:rsid w:val="00D61E84"/>
    <w:pPr>
      <w:tabs>
        <w:tab w:val="left" w:pos="27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ind w:left="630"/>
    </w:pPr>
  </w:style>
  <w:style w:type="paragraph" w:styleId="BlockText">
    <w:name w:val="Block Text"/>
    <w:basedOn w:val="Normal"/>
    <w:rsid w:val="00D61E84"/>
    <w:pPr>
      <w:spacing w:after="120"/>
      <w:ind w:left="1440" w:right="1440"/>
    </w:pPr>
  </w:style>
  <w:style w:type="paragraph" w:styleId="BodyTextFirstIndent">
    <w:name w:val="Body Text First Indent"/>
    <w:basedOn w:val="BodyText"/>
    <w:rsid w:val="00D61E84"/>
    <w:pPr>
      <w:spacing w:after="120"/>
      <w:ind w:firstLine="210"/>
      <w:jc w:val="left"/>
    </w:pPr>
  </w:style>
  <w:style w:type="paragraph" w:styleId="BodyTextFirstIndent2">
    <w:name w:val="Body Text First Indent 2"/>
    <w:basedOn w:val="BodyTextIndent"/>
    <w:rsid w:val="00D61E84"/>
    <w:pPr>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s>
      <w:spacing w:after="120"/>
      <w:ind w:firstLine="210"/>
    </w:pPr>
  </w:style>
  <w:style w:type="paragraph" w:styleId="Closing">
    <w:name w:val="Closing"/>
    <w:basedOn w:val="Normal"/>
    <w:rsid w:val="00D61E84"/>
    <w:pPr>
      <w:ind w:left="4320"/>
    </w:pPr>
  </w:style>
  <w:style w:type="paragraph" w:styleId="CommentText">
    <w:name w:val="annotation text"/>
    <w:basedOn w:val="Normal"/>
    <w:link w:val="CommentTextChar"/>
    <w:semiHidden/>
    <w:rsid w:val="00D61E84"/>
  </w:style>
  <w:style w:type="character" w:customStyle="1" w:styleId="CommentTextChar">
    <w:name w:val="Comment Text Char"/>
    <w:basedOn w:val="DefaultParagraphFont"/>
    <w:link w:val="CommentText"/>
    <w:semiHidden/>
    <w:rsid w:val="00E20331"/>
    <w:rPr>
      <w:rFonts w:ascii="Arial" w:hAnsi="Arial"/>
      <w:lang w:val="en-GB" w:eastAsia="en-US"/>
    </w:rPr>
  </w:style>
  <w:style w:type="paragraph" w:styleId="EndnoteText">
    <w:name w:val="endnote text"/>
    <w:basedOn w:val="Normal"/>
    <w:semiHidden/>
    <w:rsid w:val="00D61E84"/>
  </w:style>
  <w:style w:type="paragraph" w:styleId="EnvelopeAddress">
    <w:name w:val="envelope address"/>
    <w:basedOn w:val="Normal"/>
    <w:rsid w:val="00D61E84"/>
    <w:pPr>
      <w:framePr w:w="7920" w:h="1980" w:hRule="exact" w:hSpace="180" w:wrap="auto" w:hAnchor="page" w:xAlign="center" w:yAlign="bottom"/>
      <w:ind w:left="2880"/>
    </w:pPr>
    <w:rPr>
      <w:sz w:val="24"/>
    </w:rPr>
  </w:style>
  <w:style w:type="paragraph" w:styleId="EnvelopeReturn">
    <w:name w:val="envelope return"/>
    <w:basedOn w:val="Normal"/>
    <w:rsid w:val="00D61E84"/>
  </w:style>
  <w:style w:type="paragraph" w:styleId="Index1">
    <w:name w:val="index 1"/>
    <w:basedOn w:val="Normal"/>
    <w:next w:val="Normal"/>
    <w:autoRedefine/>
    <w:semiHidden/>
    <w:rsid w:val="00D61E84"/>
    <w:pPr>
      <w:ind w:left="200" w:hanging="200"/>
    </w:pPr>
  </w:style>
  <w:style w:type="paragraph" w:styleId="Index2">
    <w:name w:val="index 2"/>
    <w:basedOn w:val="Normal"/>
    <w:next w:val="Normal"/>
    <w:autoRedefine/>
    <w:semiHidden/>
    <w:rsid w:val="00D61E84"/>
    <w:pPr>
      <w:ind w:left="400" w:hanging="200"/>
    </w:pPr>
  </w:style>
  <w:style w:type="paragraph" w:styleId="Index3">
    <w:name w:val="index 3"/>
    <w:basedOn w:val="Normal"/>
    <w:next w:val="Normal"/>
    <w:autoRedefine/>
    <w:semiHidden/>
    <w:rsid w:val="00D61E84"/>
    <w:pPr>
      <w:ind w:left="600" w:hanging="200"/>
    </w:pPr>
  </w:style>
  <w:style w:type="paragraph" w:styleId="Index4">
    <w:name w:val="index 4"/>
    <w:basedOn w:val="Normal"/>
    <w:next w:val="Normal"/>
    <w:autoRedefine/>
    <w:semiHidden/>
    <w:rsid w:val="00D61E84"/>
    <w:pPr>
      <w:ind w:left="800" w:hanging="200"/>
    </w:pPr>
  </w:style>
  <w:style w:type="paragraph" w:styleId="Index5">
    <w:name w:val="index 5"/>
    <w:basedOn w:val="Normal"/>
    <w:next w:val="Normal"/>
    <w:autoRedefine/>
    <w:semiHidden/>
    <w:rsid w:val="00D61E84"/>
    <w:pPr>
      <w:ind w:left="1000" w:hanging="200"/>
    </w:pPr>
  </w:style>
  <w:style w:type="paragraph" w:styleId="Index6">
    <w:name w:val="index 6"/>
    <w:basedOn w:val="Normal"/>
    <w:next w:val="Normal"/>
    <w:autoRedefine/>
    <w:semiHidden/>
    <w:rsid w:val="00D61E84"/>
    <w:pPr>
      <w:ind w:left="1200" w:hanging="200"/>
    </w:pPr>
  </w:style>
  <w:style w:type="paragraph" w:styleId="Index7">
    <w:name w:val="index 7"/>
    <w:basedOn w:val="Normal"/>
    <w:next w:val="Normal"/>
    <w:autoRedefine/>
    <w:semiHidden/>
    <w:rsid w:val="00D61E84"/>
    <w:pPr>
      <w:ind w:left="1400" w:hanging="200"/>
    </w:pPr>
  </w:style>
  <w:style w:type="paragraph" w:styleId="Index8">
    <w:name w:val="index 8"/>
    <w:basedOn w:val="Normal"/>
    <w:next w:val="Normal"/>
    <w:autoRedefine/>
    <w:semiHidden/>
    <w:rsid w:val="00D61E84"/>
    <w:pPr>
      <w:ind w:left="1600" w:hanging="200"/>
    </w:pPr>
  </w:style>
  <w:style w:type="paragraph" w:styleId="Index9">
    <w:name w:val="index 9"/>
    <w:basedOn w:val="Normal"/>
    <w:next w:val="Normal"/>
    <w:autoRedefine/>
    <w:semiHidden/>
    <w:rsid w:val="00D61E84"/>
    <w:pPr>
      <w:ind w:left="1800" w:hanging="200"/>
    </w:pPr>
  </w:style>
  <w:style w:type="paragraph" w:styleId="IndexHeading">
    <w:name w:val="index heading"/>
    <w:basedOn w:val="Normal"/>
    <w:next w:val="Index1"/>
    <w:semiHidden/>
    <w:rsid w:val="00D61E84"/>
    <w:rPr>
      <w:b/>
    </w:rPr>
  </w:style>
  <w:style w:type="paragraph" w:styleId="List">
    <w:name w:val="List"/>
    <w:basedOn w:val="Normal"/>
    <w:rsid w:val="00D61E84"/>
    <w:pPr>
      <w:ind w:left="360" w:hanging="360"/>
    </w:pPr>
  </w:style>
  <w:style w:type="paragraph" w:styleId="List3">
    <w:name w:val="List 3"/>
    <w:basedOn w:val="Normal"/>
    <w:rsid w:val="00D61E84"/>
    <w:pPr>
      <w:ind w:left="1080" w:hanging="360"/>
    </w:pPr>
  </w:style>
  <w:style w:type="paragraph" w:styleId="List4">
    <w:name w:val="List 4"/>
    <w:basedOn w:val="Normal"/>
    <w:rsid w:val="00D61E84"/>
    <w:pPr>
      <w:ind w:left="1440" w:hanging="360"/>
    </w:pPr>
  </w:style>
  <w:style w:type="paragraph" w:styleId="List5">
    <w:name w:val="List 5"/>
    <w:basedOn w:val="Normal"/>
    <w:rsid w:val="00D61E84"/>
    <w:pPr>
      <w:ind w:left="1800" w:hanging="360"/>
    </w:pPr>
  </w:style>
  <w:style w:type="paragraph" w:styleId="ListBullet">
    <w:name w:val="List Bullet"/>
    <w:basedOn w:val="Normal"/>
    <w:autoRedefine/>
    <w:rsid w:val="00D61E84"/>
    <w:pPr>
      <w:numPr>
        <w:numId w:val="1"/>
      </w:numPr>
    </w:pPr>
  </w:style>
  <w:style w:type="paragraph" w:styleId="ListBullet2">
    <w:name w:val="List Bullet 2"/>
    <w:basedOn w:val="Normal"/>
    <w:autoRedefine/>
    <w:rsid w:val="00D61E84"/>
    <w:pPr>
      <w:numPr>
        <w:numId w:val="2"/>
      </w:numPr>
    </w:pPr>
  </w:style>
  <w:style w:type="paragraph" w:styleId="ListBullet3">
    <w:name w:val="List Bullet 3"/>
    <w:basedOn w:val="Normal"/>
    <w:autoRedefine/>
    <w:rsid w:val="00D61E84"/>
    <w:pPr>
      <w:numPr>
        <w:numId w:val="3"/>
      </w:numPr>
    </w:pPr>
  </w:style>
  <w:style w:type="paragraph" w:styleId="ListBullet4">
    <w:name w:val="List Bullet 4"/>
    <w:basedOn w:val="Normal"/>
    <w:autoRedefine/>
    <w:rsid w:val="00D61E84"/>
    <w:pPr>
      <w:numPr>
        <w:numId w:val="4"/>
      </w:numPr>
    </w:pPr>
  </w:style>
  <w:style w:type="paragraph" w:styleId="ListBullet5">
    <w:name w:val="List Bullet 5"/>
    <w:basedOn w:val="Normal"/>
    <w:autoRedefine/>
    <w:rsid w:val="00D61E84"/>
    <w:pPr>
      <w:numPr>
        <w:numId w:val="5"/>
      </w:numPr>
    </w:pPr>
  </w:style>
  <w:style w:type="paragraph" w:styleId="ListContinue">
    <w:name w:val="List Continue"/>
    <w:basedOn w:val="Normal"/>
    <w:rsid w:val="00D61E84"/>
    <w:pPr>
      <w:spacing w:after="120"/>
      <w:ind w:left="360"/>
    </w:pPr>
  </w:style>
  <w:style w:type="paragraph" w:styleId="ListContinue2">
    <w:name w:val="List Continue 2"/>
    <w:basedOn w:val="Normal"/>
    <w:rsid w:val="00D61E84"/>
    <w:pPr>
      <w:spacing w:after="120"/>
      <w:ind w:left="720"/>
    </w:pPr>
  </w:style>
  <w:style w:type="paragraph" w:styleId="ListContinue3">
    <w:name w:val="List Continue 3"/>
    <w:basedOn w:val="Normal"/>
    <w:rsid w:val="00D61E84"/>
    <w:pPr>
      <w:spacing w:after="120"/>
      <w:ind w:left="1080"/>
    </w:pPr>
  </w:style>
  <w:style w:type="paragraph" w:styleId="ListContinue4">
    <w:name w:val="List Continue 4"/>
    <w:basedOn w:val="Normal"/>
    <w:rsid w:val="00D61E84"/>
    <w:pPr>
      <w:spacing w:after="120"/>
      <w:ind w:left="1440"/>
    </w:pPr>
  </w:style>
  <w:style w:type="paragraph" w:styleId="ListContinue5">
    <w:name w:val="List Continue 5"/>
    <w:basedOn w:val="Normal"/>
    <w:rsid w:val="00D61E84"/>
    <w:pPr>
      <w:spacing w:after="120"/>
      <w:ind w:left="1800"/>
    </w:pPr>
  </w:style>
  <w:style w:type="paragraph" w:styleId="ListNumber">
    <w:name w:val="List Number"/>
    <w:basedOn w:val="Normal"/>
    <w:rsid w:val="00D61E84"/>
    <w:pPr>
      <w:numPr>
        <w:numId w:val="6"/>
      </w:numPr>
    </w:pPr>
  </w:style>
  <w:style w:type="paragraph" w:styleId="ListNumber2">
    <w:name w:val="List Number 2"/>
    <w:basedOn w:val="Normal"/>
    <w:rsid w:val="00D61E84"/>
    <w:pPr>
      <w:numPr>
        <w:numId w:val="7"/>
      </w:numPr>
    </w:pPr>
  </w:style>
  <w:style w:type="paragraph" w:styleId="ListNumber3">
    <w:name w:val="List Number 3"/>
    <w:basedOn w:val="Normal"/>
    <w:rsid w:val="00D61E84"/>
    <w:pPr>
      <w:numPr>
        <w:numId w:val="8"/>
      </w:numPr>
    </w:pPr>
  </w:style>
  <w:style w:type="paragraph" w:styleId="ListNumber4">
    <w:name w:val="List Number 4"/>
    <w:basedOn w:val="Normal"/>
    <w:rsid w:val="00D61E84"/>
    <w:pPr>
      <w:numPr>
        <w:numId w:val="9"/>
      </w:numPr>
    </w:pPr>
  </w:style>
  <w:style w:type="paragraph" w:styleId="ListNumber5">
    <w:name w:val="List Number 5"/>
    <w:basedOn w:val="Normal"/>
    <w:rsid w:val="00D61E84"/>
    <w:pPr>
      <w:numPr>
        <w:numId w:val="10"/>
      </w:numPr>
    </w:pPr>
  </w:style>
  <w:style w:type="paragraph" w:styleId="MacroText">
    <w:name w:val="macro"/>
    <w:semiHidden/>
    <w:rsid w:val="00D61E84"/>
    <w:pPr>
      <w:tabs>
        <w:tab w:val="left" w:pos="480"/>
        <w:tab w:val="left" w:pos="960"/>
        <w:tab w:val="left" w:pos="1440"/>
        <w:tab w:val="left" w:pos="1920"/>
        <w:tab w:val="left" w:pos="2400"/>
        <w:tab w:val="left" w:pos="2880"/>
        <w:tab w:val="left" w:pos="3360"/>
        <w:tab w:val="left" w:pos="3840"/>
        <w:tab w:val="left" w:pos="4320"/>
      </w:tabs>
    </w:pPr>
    <w:rPr>
      <w:rFonts w:ascii="Courier New" w:hAnsi="Courier New"/>
      <w:lang w:val="en-GB"/>
    </w:rPr>
  </w:style>
  <w:style w:type="paragraph" w:styleId="MessageHeader">
    <w:name w:val="Message Header"/>
    <w:basedOn w:val="Normal"/>
    <w:rsid w:val="00D61E84"/>
    <w:pPr>
      <w:pBdr>
        <w:top w:val="single" w:sz="6" w:space="1" w:color="auto"/>
        <w:left w:val="single" w:sz="6" w:space="1" w:color="auto"/>
        <w:bottom w:val="single" w:sz="6" w:space="1" w:color="auto"/>
        <w:right w:val="single" w:sz="6" w:space="1" w:color="auto"/>
      </w:pBdr>
      <w:shd w:val="pct20" w:color="auto" w:fill="auto"/>
      <w:ind w:left="1080" w:hanging="1080"/>
    </w:pPr>
    <w:rPr>
      <w:sz w:val="24"/>
    </w:rPr>
  </w:style>
  <w:style w:type="paragraph" w:styleId="NormalIndent">
    <w:name w:val="Normal Indent"/>
    <w:basedOn w:val="Normal"/>
    <w:rsid w:val="00D61E84"/>
    <w:pPr>
      <w:ind w:left="720"/>
    </w:pPr>
  </w:style>
  <w:style w:type="paragraph" w:styleId="NoteHeading">
    <w:name w:val="Note Heading"/>
    <w:basedOn w:val="Normal"/>
    <w:next w:val="Normal"/>
    <w:rsid w:val="00D61E84"/>
  </w:style>
  <w:style w:type="paragraph" w:styleId="PlainText">
    <w:name w:val="Plain Text"/>
    <w:basedOn w:val="Normal"/>
    <w:link w:val="PlainTextChar"/>
    <w:rsid w:val="00D61E84"/>
    <w:rPr>
      <w:rFonts w:ascii="Courier New" w:hAnsi="Courier New"/>
    </w:rPr>
  </w:style>
  <w:style w:type="character" w:customStyle="1" w:styleId="PlainTextChar">
    <w:name w:val="Plain Text Char"/>
    <w:basedOn w:val="DefaultParagraphFont"/>
    <w:link w:val="PlainText"/>
    <w:uiPriority w:val="99"/>
    <w:locked/>
    <w:rsid w:val="00EF6EA9"/>
    <w:rPr>
      <w:rFonts w:ascii="Courier New" w:hAnsi="Courier New"/>
      <w:lang w:val="en-GB" w:eastAsia="en-US"/>
    </w:rPr>
  </w:style>
  <w:style w:type="paragraph" w:styleId="Salutation">
    <w:name w:val="Salutation"/>
    <w:basedOn w:val="Normal"/>
    <w:next w:val="Normal"/>
    <w:rsid w:val="00D61E84"/>
  </w:style>
  <w:style w:type="paragraph" w:styleId="Signature">
    <w:name w:val="Signature"/>
    <w:basedOn w:val="Normal"/>
    <w:rsid w:val="00D61E84"/>
    <w:pPr>
      <w:ind w:left="4320"/>
    </w:pPr>
  </w:style>
  <w:style w:type="paragraph" w:styleId="TableofAuthorities">
    <w:name w:val="table of authorities"/>
    <w:basedOn w:val="Normal"/>
    <w:next w:val="Normal"/>
    <w:semiHidden/>
    <w:rsid w:val="00D61E84"/>
    <w:pPr>
      <w:ind w:left="200" w:hanging="200"/>
    </w:pPr>
  </w:style>
  <w:style w:type="paragraph" w:styleId="TOAHeading">
    <w:name w:val="toa heading"/>
    <w:basedOn w:val="Normal"/>
    <w:next w:val="Normal"/>
    <w:semiHidden/>
    <w:rsid w:val="00D61E84"/>
    <w:pPr>
      <w:spacing w:before="120"/>
    </w:pPr>
    <w:rPr>
      <w:b/>
      <w:sz w:val="24"/>
    </w:rPr>
  </w:style>
  <w:style w:type="paragraph" w:styleId="BalloonText">
    <w:name w:val="Balloon Text"/>
    <w:basedOn w:val="Normal"/>
    <w:link w:val="BalloonTextChar"/>
    <w:semiHidden/>
    <w:rsid w:val="00FF73DF"/>
    <w:rPr>
      <w:rFonts w:ascii="Tahoma" w:hAnsi="Tahoma" w:cs="Tahoma"/>
      <w:sz w:val="16"/>
      <w:szCs w:val="16"/>
    </w:rPr>
  </w:style>
  <w:style w:type="paragraph" w:customStyle="1" w:styleId="EmailStyle99">
    <w:name w:val="EmailStyle99"/>
    <w:rsid w:val="00C42A5B"/>
    <w:pPr>
      <w:autoSpaceDE w:val="0"/>
      <w:autoSpaceDN w:val="0"/>
      <w:adjustRightInd w:val="0"/>
    </w:pPr>
    <w:rPr>
      <w:rFonts w:ascii="Arial" w:hAnsi="Arial" w:cs="Arial"/>
      <w:color w:val="000000"/>
      <w:sz w:val="24"/>
      <w:szCs w:val="24"/>
      <w:lang w:val="en-CA" w:eastAsia="en-CA"/>
    </w:rPr>
  </w:style>
  <w:style w:type="paragraph" w:styleId="NormalWeb">
    <w:name w:val="Normal (Web)"/>
    <w:basedOn w:val="Normal"/>
    <w:uiPriority w:val="99"/>
    <w:unhideWhenUsed/>
    <w:rsid w:val="00F43DF7"/>
    <w:pPr>
      <w:spacing w:before="120" w:after="120"/>
    </w:pPr>
    <w:rPr>
      <w:rFonts w:ascii="Verdana" w:hAnsi="Verdana"/>
      <w:sz w:val="24"/>
      <w:szCs w:val="24"/>
      <w:lang w:eastAsia="en-CA"/>
    </w:rPr>
  </w:style>
  <w:style w:type="paragraph" w:styleId="ListParagraph">
    <w:name w:val="List Paragraph"/>
    <w:basedOn w:val="Normal"/>
    <w:uiPriority w:val="34"/>
    <w:qFormat/>
    <w:rsid w:val="0096657E"/>
    <w:pPr>
      <w:ind w:left="720"/>
    </w:pPr>
  </w:style>
  <w:style w:type="table" w:styleId="TableGrid">
    <w:name w:val="Table Grid"/>
    <w:basedOn w:val="TableNormal"/>
    <w:rsid w:val="000A71E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harChar3">
    <w:name w:val="Char Char3"/>
    <w:basedOn w:val="DefaultParagraphFont"/>
    <w:semiHidden/>
    <w:locked/>
    <w:rsid w:val="00D42DFC"/>
    <w:rPr>
      <w:rFonts w:ascii="Courier New" w:hAnsi="Courier New"/>
      <w:lang w:val="en-GB" w:eastAsia="en-US" w:bidi="ar-SA"/>
    </w:rPr>
  </w:style>
  <w:style w:type="paragraph" w:customStyle="1" w:styleId="level1">
    <w:name w:val="_level1"/>
    <w:basedOn w:val="Normal"/>
    <w:rsid w:val="00E20331"/>
    <w:pPr>
      <w:widowControl w:val="0"/>
      <w:tabs>
        <w:tab w:val="left" w:pos="0"/>
        <w:tab w:val="left" w:pos="8640"/>
      </w:tabs>
    </w:pPr>
    <w:rPr>
      <w:rFonts w:ascii="Times New Roman" w:hAnsi="Times New Roman"/>
      <w:sz w:val="24"/>
      <w:lang w:val="en-US"/>
    </w:rPr>
  </w:style>
  <w:style w:type="paragraph" w:customStyle="1" w:styleId="level2">
    <w:name w:val="_level2"/>
    <w:basedOn w:val="Normal"/>
    <w:rsid w:val="00E20331"/>
    <w:pPr>
      <w:widowControl w:val="0"/>
      <w:tabs>
        <w:tab w:val="left" w:pos="0"/>
        <w:tab w:val="left" w:pos="8640"/>
      </w:tabs>
    </w:pPr>
    <w:rPr>
      <w:rFonts w:ascii="Times New Roman" w:hAnsi="Times New Roman"/>
      <w:sz w:val="24"/>
      <w:lang w:val="en-US"/>
    </w:rPr>
  </w:style>
  <w:style w:type="paragraph" w:customStyle="1" w:styleId="level3">
    <w:name w:val="_level3"/>
    <w:basedOn w:val="Normal"/>
    <w:rsid w:val="00E20331"/>
    <w:pPr>
      <w:widowControl w:val="0"/>
      <w:tabs>
        <w:tab w:val="left" w:pos="0"/>
        <w:tab w:val="left" w:pos="8640"/>
      </w:tabs>
      <w:ind w:left="1080" w:hanging="360"/>
    </w:pPr>
    <w:rPr>
      <w:rFonts w:ascii="Times New Roman" w:hAnsi="Times New Roman"/>
      <w:sz w:val="24"/>
      <w:lang w:val="en-US"/>
    </w:rPr>
  </w:style>
  <w:style w:type="paragraph" w:customStyle="1" w:styleId="level4">
    <w:name w:val="_level4"/>
    <w:basedOn w:val="Normal"/>
    <w:rsid w:val="00E20331"/>
    <w:pPr>
      <w:widowControl w:val="0"/>
      <w:tabs>
        <w:tab w:val="left" w:pos="0"/>
        <w:tab w:val="left" w:pos="8640"/>
      </w:tabs>
      <w:ind w:left="1440" w:hanging="360"/>
    </w:pPr>
    <w:rPr>
      <w:rFonts w:ascii="Times New Roman" w:hAnsi="Times New Roman"/>
      <w:sz w:val="24"/>
      <w:lang w:val="en-US"/>
    </w:rPr>
  </w:style>
  <w:style w:type="paragraph" w:customStyle="1" w:styleId="level5">
    <w:name w:val="_level5"/>
    <w:basedOn w:val="Normal"/>
    <w:rsid w:val="00E20331"/>
    <w:pPr>
      <w:widowControl w:val="0"/>
      <w:tabs>
        <w:tab w:val="left" w:pos="0"/>
        <w:tab w:val="left" w:pos="8640"/>
      </w:tabs>
      <w:ind w:left="1800" w:hanging="360"/>
    </w:pPr>
    <w:rPr>
      <w:rFonts w:ascii="Times New Roman" w:hAnsi="Times New Roman"/>
      <w:sz w:val="24"/>
      <w:lang w:val="en-US"/>
    </w:rPr>
  </w:style>
  <w:style w:type="paragraph" w:customStyle="1" w:styleId="level6">
    <w:name w:val="_level6"/>
    <w:basedOn w:val="Normal"/>
    <w:rsid w:val="00E20331"/>
    <w:pPr>
      <w:widowControl w:val="0"/>
      <w:tabs>
        <w:tab w:val="left" w:pos="0"/>
        <w:tab w:val="left" w:pos="8640"/>
      </w:tabs>
      <w:ind w:left="2160" w:hanging="360"/>
    </w:pPr>
    <w:rPr>
      <w:rFonts w:ascii="Times New Roman" w:hAnsi="Times New Roman"/>
      <w:sz w:val="24"/>
      <w:lang w:val="en-US"/>
    </w:rPr>
  </w:style>
  <w:style w:type="paragraph" w:customStyle="1" w:styleId="level7">
    <w:name w:val="_level7"/>
    <w:basedOn w:val="Normal"/>
    <w:rsid w:val="00E20331"/>
    <w:pPr>
      <w:widowControl w:val="0"/>
      <w:tabs>
        <w:tab w:val="left" w:pos="0"/>
        <w:tab w:val="left" w:pos="8640"/>
      </w:tabs>
      <w:ind w:left="2520" w:hanging="360"/>
    </w:pPr>
    <w:rPr>
      <w:rFonts w:ascii="Times New Roman" w:hAnsi="Times New Roman"/>
      <w:sz w:val="24"/>
      <w:lang w:val="en-US"/>
    </w:rPr>
  </w:style>
  <w:style w:type="paragraph" w:customStyle="1" w:styleId="level8">
    <w:name w:val="_level8"/>
    <w:basedOn w:val="Normal"/>
    <w:rsid w:val="00E20331"/>
    <w:pPr>
      <w:widowControl w:val="0"/>
      <w:tabs>
        <w:tab w:val="left" w:pos="0"/>
        <w:tab w:val="left" w:pos="8640"/>
      </w:tabs>
      <w:ind w:left="2880" w:hanging="360"/>
    </w:pPr>
    <w:rPr>
      <w:rFonts w:ascii="Times New Roman" w:hAnsi="Times New Roman"/>
      <w:sz w:val="24"/>
      <w:lang w:val="en-US"/>
    </w:rPr>
  </w:style>
  <w:style w:type="paragraph" w:customStyle="1" w:styleId="level9">
    <w:name w:val="_level9"/>
    <w:basedOn w:val="Normal"/>
    <w:rsid w:val="00E20331"/>
    <w:pPr>
      <w:widowControl w:val="0"/>
      <w:tabs>
        <w:tab w:val="left" w:pos="0"/>
        <w:tab w:val="left" w:pos="8640"/>
      </w:tabs>
      <w:ind w:left="3240" w:hanging="360"/>
    </w:pPr>
    <w:rPr>
      <w:rFonts w:ascii="Times New Roman" w:hAnsi="Times New Roman"/>
      <w:sz w:val="24"/>
      <w:lang w:val="en-US"/>
    </w:rPr>
  </w:style>
  <w:style w:type="paragraph" w:customStyle="1" w:styleId="levsl1">
    <w:name w:val="_levsl1"/>
    <w:basedOn w:val="Normal"/>
    <w:rsid w:val="00E20331"/>
    <w:pPr>
      <w:widowControl w:val="0"/>
      <w:tabs>
        <w:tab w:val="left" w:pos="0"/>
        <w:tab w:val="left" w:pos="8640"/>
      </w:tabs>
      <w:ind w:left="360" w:hanging="360"/>
    </w:pPr>
    <w:rPr>
      <w:rFonts w:ascii="Times New Roman" w:hAnsi="Times New Roman"/>
      <w:sz w:val="24"/>
      <w:lang w:val="en-US"/>
    </w:rPr>
  </w:style>
  <w:style w:type="paragraph" w:customStyle="1" w:styleId="levsl2">
    <w:name w:val="_levsl2"/>
    <w:basedOn w:val="Normal"/>
    <w:rsid w:val="00E20331"/>
    <w:pPr>
      <w:widowControl w:val="0"/>
      <w:tabs>
        <w:tab w:val="left" w:pos="0"/>
        <w:tab w:val="left" w:pos="8640"/>
      </w:tabs>
      <w:ind w:left="720" w:hanging="360"/>
    </w:pPr>
    <w:rPr>
      <w:rFonts w:ascii="Times New Roman" w:hAnsi="Times New Roman"/>
      <w:sz w:val="24"/>
      <w:lang w:val="en-US"/>
    </w:rPr>
  </w:style>
  <w:style w:type="paragraph" w:customStyle="1" w:styleId="levsl3">
    <w:name w:val="_levsl3"/>
    <w:basedOn w:val="Normal"/>
    <w:rsid w:val="00E20331"/>
    <w:pPr>
      <w:widowControl w:val="0"/>
      <w:tabs>
        <w:tab w:val="left" w:pos="0"/>
        <w:tab w:val="left" w:pos="8640"/>
      </w:tabs>
      <w:ind w:left="1080" w:hanging="360"/>
    </w:pPr>
    <w:rPr>
      <w:rFonts w:ascii="Times New Roman" w:hAnsi="Times New Roman"/>
      <w:sz w:val="24"/>
      <w:lang w:val="en-US"/>
    </w:rPr>
  </w:style>
  <w:style w:type="paragraph" w:customStyle="1" w:styleId="levsl4">
    <w:name w:val="_levsl4"/>
    <w:basedOn w:val="Normal"/>
    <w:rsid w:val="00E20331"/>
    <w:pPr>
      <w:widowControl w:val="0"/>
      <w:tabs>
        <w:tab w:val="left" w:pos="0"/>
        <w:tab w:val="left" w:pos="8640"/>
      </w:tabs>
      <w:ind w:left="1440" w:hanging="360"/>
    </w:pPr>
    <w:rPr>
      <w:rFonts w:ascii="Times New Roman" w:hAnsi="Times New Roman"/>
      <w:sz w:val="24"/>
      <w:lang w:val="en-US"/>
    </w:rPr>
  </w:style>
  <w:style w:type="paragraph" w:customStyle="1" w:styleId="levsl5">
    <w:name w:val="_levsl5"/>
    <w:basedOn w:val="Normal"/>
    <w:rsid w:val="00E20331"/>
    <w:pPr>
      <w:widowControl w:val="0"/>
      <w:tabs>
        <w:tab w:val="left" w:pos="0"/>
        <w:tab w:val="left" w:pos="8640"/>
      </w:tabs>
      <w:ind w:left="1800" w:hanging="360"/>
    </w:pPr>
    <w:rPr>
      <w:rFonts w:ascii="Times New Roman" w:hAnsi="Times New Roman"/>
      <w:sz w:val="24"/>
      <w:lang w:val="en-US"/>
    </w:rPr>
  </w:style>
  <w:style w:type="paragraph" w:customStyle="1" w:styleId="levsl6">
    <w:name w:val="_levsl6"/>
    <w:basedOn w:val="Normal"/>
    <w:rsid w:val="00E20331"/>
    <w:pPr>
      <w:widowControl w:val="0"/>
      <w:tabs>
        <w:tab w:val="left" w:pos="0"/>
        <w:tab w:val="left" w:pos="8640"/>
      </w:tabs>
      <w:ind w:left="2160" w:hanging="360"/>
    </w:pPr>
    <w:rPr>
      <w:rFonts w:ascii="Times New Roman" w:hAnsi="Times New Roman"/>
      <w:sz w:val="24"/>
      <w:lang w:val="en-US"/>
    </w:rPr>
  </w:style>
  <w:style w:type="paragraph" w:customStyle="1" w:styleId="levsl7">
    <w:name w:val="_levsl7"/>
    <w:basedOn w:val="Normal"/>
    <w:rsid w:val="00E20331"/>
    <w:pPr>
      <w:widowControl w:val="0"/>
      <w:tabs>
        <w:tab w:val="left" w:pos="0"/>
        <w:tab w:val="left" w:pos="8640"/>
      </w:tabs>
      <w:ind w:left="2520" w:hanging="360"/>
    </w:pPr>
    <w:rPr>
      <w:rFonts w:ascii="Times New Roman" w:hAnsi="Times New Roman"/>
      <w:sz w:val="24"/>
      <w:lang w:val="en-US"/>
    </w:rPr>
  </w:style>
  <w:style w:type="paragraph" w:customStyle="1" w:styleId="levsl8">
    <w:name w:val="_levsl8"/>
    <w:basedOn w:val="Normal"/>
    <w:rsid w:val="00E20331"/>
    <w:pPr>
      <w:widowControl w:val="0"/>
      <w:tabs>
        <w:tab w:val="left" w:pos="0"/>
        <w:tab w:val="left" w:pos="8640"/>
      </w:tabs>
      <w:ind w:left="2880" w:hanging="360"/>
    </w:pPr>
    <w:rPr>
      <w:rFonts w:ascii="Times New Roman" w:hAnsi="Times New Roman"/>
      <w:sz w:val="24"/>
      <w:lang w:val="en-US"/>
    </w:rPr>
  </w:style>
  <w:style w:type="paragraph" w:customStyle="1" w:styleId="levsl9">
    <w:name w:val="_levsl9"/>
    <w:basedOn w:val="Normal"/>
    <w:rsid w:val="00E20331"/>
    <w:pPr>
      <w:widowControl w:val="0"/>
      <w:tabs>
        <w:tab w:val="left" w:pos="0"/>
        <w:tab w:val="left" w:pos="8640"/>
      </w:tabs>
      <w:ind w:left="3240" w:hanging="360"/>
    </w:pPr>
    <w:rPr>
      <w:rFonts w:ascii="Times New Roman" w:hAnsi="Times New Roman"/>
      <w:sz w:val="24"/>
      <w:lang w:val="en-US"/>
    </w:rPr>
  </w:style>
  <w:style w:type="paragraph" w:customStyle="1" w:styleId="levnl1">
    <w:name w:val="_levnl1"/>
    <w:basedOn w:val="Normal"/>
    <w:rsid w:val="00E20331"/>
    <w:pPr>
      <w:widowControl w:val="0"/>
      <w:tabs>
        <w:tab w:val="left" w:pos="0"/>
        <w:tab w:val="left" w:pos="8640"/>
      </w:tabs>
      <w:ind w:left="360" w:hanging="360"/>
    </w:pPr>
    <w:rPr>
      <w:rFonts w:ascii="Times New Roman" w:hAnsi="Times New Roman"/>
      <w:sz w:val="24"/>
      <w:lang w:val="en-US"/>
    </w:rPr>
  </w:style>
  <w:style w:type="paragraph" w:customStyle="1" w:styleId="levnl2">
    <w:name w:val="_levnl2"/>
    <w:basedOn w:val="Normal"/>
    <w:rsid w:val="00E20331"/>
    <w:pPr>
      <w:widowControl w:val="0"/>
      <w:tabs>
        <w:tab w:val="left" w:pos="0"/>
        <w:tab w:val="left" w:pos="8640"/>
      </w:tabs>
      <w:ind w:left="720" w:hanging="360"/>
    </w:pPr>
    <w:rPr>
      <w:rFonts w:ascii="Times New Roman" w:hAnsi="Times New Roman"/>
      <w:sz w:val="24"/>
      <w:lang w:val="en-US"/>
    </w:rPr>
  </w:style>
  <w:style w:type="paragraph" w:customStyle="1" w:styleId="levnl3">
    <w:name w:val="_levnl3"/>
    <w:basedOn w:val="Normal"/>
    <w:rsid w:val="00E20331"/>
    <w:pPr>
      <w:widowControl w:val="0"/>
      <w:tabs>
        <w:tab w:val="left" w:pos="0"/>
        <w:tab w:val="left" w:pos="8640"/>
      </w:tabs>
      <w:ind w:left="1080" w:hanging="360"/>
    </w:pPr>
    <w:rPr>
      <w:rFonts w:ascii="Times New Roman" w:hAnsi="Times New Roman"/>
      <w:sz w:val="24"/>
      <w:lang w:val="en-US"/>
    </w:rPr>
  </w:style>
  <w:style w:type="paragraph" w:customStyle="1" w:styleId="levnl4">
    <w:name w:val="_levnl4"/>
    <w:basedOn w:val="Normal"/>
    <w:rsid w:val="00E20331"/>
    <w:pPr>
      <w:widowControl w:val="0"/>
      <w:tabs>
        <w:tab w:val="left" w:pos="0"/>
        <w:tab w:val="left" w:pos="8640"/>
      </w:tabs>
      <w:ind w:left="1440" w:hanging="360"/>
    </w:pPr>
    <w:rPr>
      <w:rFonts w:ascii="Times New Roman" w:hAnsi="Times New Roman"/>
      <w:sz w:val="24"/>
      <w:lang w:val="en-US"/>
    </w:rPr>
  </w:style>
  <w:style w:type="paragraph" w:customStyle="1" w:styleId="levnl5">
    <w:name w:val="_levnl5"/>
    <w:basedOn w:val="Normal"/>
    <w:rsid w:val="00E20331"/>
    <w:pPr>
      <w:widowControl w:val="0"/>
      <w:tabs>
        <w:tab w:val="left" w:pos="0"/>
        <w:tab w:val="left" w:pos="8640"/>
      </w:tabs>
      <w:ind w:left="1800" w:hanging="360"/>
    </w:pPr>
    <w:rPr>
      <w:rFonts w:ascii="Times New Roman" w:hAnsi="Times New Roman"/>
      <w:sz w:val="24"/>
      <w:lang w:val="en-US"/>
    </w:rPr>
  </w:style>
  <w:style w:type="paragraph" w:customStyle="1" w:styleId="levnl6">
    <w:name w:val="_levnl6"/>
    <w:basedOn w:val="Normal"/>
    <w:rsid w:val="00E20331"/>
    <w:pPr>
      <w:widowControl w:val="0"/>
      <w:tabs>
        <w:tab w:val="left" w:pos="0"/>
        <w:tab w:val="left" w:pos="8640"/>
      </w:tabs>
      <w:ind w:left="2160" w:hanging="360"/>
    </w:pPr>
    <w:rPr>
      <w:rFonts w:ascii="Times New Roman" w:hAnsi="Times New Roman"/>
      <w:sz w:val="24"/>
      <w:lang w:val="en-US"/>
    </w:rPr>
  </w:style>
  <w:style w:type="paragraph" w:customStyle="1" w:styleId="levnl7">
    <w:name w:val="_levnl7"/>
    <w:basedOn w:val="Normal"/>
    <w:rsid w:val="00E20331"/>
    <w:pPr>
      <w:widowControl w:val="0"/>
      <w:tabs>
        <w:tab w:val="left" w:pos="0"/>
        <w:tab w:val="left" w:pos="8640"/>
      </w:tabs>
      <w:ind w:left="2520" w:hanging="360"/>
    </w:pPr>
    <w:rPr>
      <w:rFonts w:ascii="Times New Roman" w:hAnsi="Times New Roman"/>
      <w:sz w:val="24"/>
      <w:lang w:val="en-US"/>
    </w:rPr>
  </w:style>
  <w:style w:type="paragraph" w:customStyle="1" w:styleId="levnl8">
    <w:name w:val="_levnl8"/>
    <w:basedOn w:val="Normal"/>
    <w:rsid w:val="00E20331"/>
    <w:pPr>
      <w:widowControl w:val="0"/>
      <w:tabs>
        <w:tab w:val="left" w:pos="0"/>
        <w:tab w:val="left" w:pos="8640"/>
      </w:tabs>
      <w:ind w:left="2880" w:hanging="360"/>
    </w:pPr>
    <w:rPr>
      <w:rFonts w:ascii="Times New Roman" w:hAnsi="Times New Roman"/>
      <w:sz w:val="24"/>
      <w:lang w:val="en-US"/>
    </w:rPr>
  </w:style>
  <w:style w:type="paragraph" w:customStyle="1" w:styleId="levnl9">
    <w:name w:val="_levnl9"/>
    <w:basedOn w:val="Normal"/>
    <w:rsid w:val="00E20331"/>
    <w:pPr>
      <w:widowControl w:val="0"/>
      <w:tabs>
        <w:tab w:val="left" w:pos="0"/>
        <w:tab w:val="left" w:pos="8640"/>
      </w:tabs>
      <w:ind w:left="3240" w:hanging="360"/>
    </w:pPr>
    <w:rPr>
      <w:rFonts w:ascii="Times New Roman" w:hAnsi="Times New Roman"/>
      <w:sz w:val="24"/>
      <w:lang w:val="en-US"/>
    </w:rPr>
  </w:style>
  <w:style w:type="paragraph" w:customStyle="1" w:styleId="WP9Heading1">
    <w:name w:val="WP9_Heading 1"/>
    <w:basedOn w:val="Normal"/>
    <w:rsid w:val="00E20331"/>
    <w:pPr>
      <w:widowControl w:val="0"/>
      <w:spacing w:after="60"/>
    </w:pPr>
    <w:rPr>
      <w:b/>
      <w:smallCaps/>
      <w:sz w:val="26"/>
    </w:rPr>
  </w:style>
  <w:style w:type="paragraph" w:customStyle="1" w:styleId="WP9Heading2">
    <w:name w:val="WP9_Heading 2"/>
    <w:basedOn w:val="Normal"/>
    <w:rsid w:val="00E20331"/>
    <w:pPr>
      <w:widowControl w:val="0"/>
      <w:spacing w:after="60"/>
    </w:pPr>
    <w:rPr>
      <w:rFonts w:ascii="Times New Roman" w:hAnsi="Times New Roman"/>
      <w:b/>
      <w:i/>
      <w:sz w:val="24"/>
      <w:lang w:val="en-US"/>
    </w:rPr>
  </w:style>
  <w:style w:type="paragraph" w:customStyle="1" w:styleId="WP9Heading3">
    <w:name w:val="WP9_Heading 3"/>
    <w:basedOn w:val="Normal"/>
    <w:rsid w:val="00E20331"/>
    <w:pPr>
      <w:widowControl w:val="0"/>
      <w:spacing w:after="60"/>
    </w:pPr>
    <w:rPr>
      <w:rFonts w:ascii="Times New Roman" w:hAnsi="Times New Roman"/>
      <w:i/>
      <w:lang w:val="en-US"/>
    </w:rPr>
  </w:style>
  <w:style w:type="paragraph" w:customStyle="1" w:styleId="WP9Heading4">
    <w:name w:val="WP9_Heading 4"/>
    <w:basedOn w:val="Normal"/>
    <w:rsid w:val="00E20331"/>
    <w:pPr>
      <w:widowControl w:val="0"/>
      <w:spacing w:after="60"/>
    </w:pPr>
    <w:rPr>
      <w:rFonts w:ascii="Times New Roman" w:hAnsi="Times New Roman"/>
      <w:sz w:val="24"/>
      <w:lang w:val="en-US"/>
    </w:rPr>
  </w:style>
  <w:style w:type="paragraph" w:customStyle="1" w:styleId="WP9Heading5">
    <w:name w:val="WP9_Heading 5"/>
    <w:basedOn w:val="Normal"/>
    <w:rsid w:val="00E20331"/>
    <w:pPr>
      <w:widowControl w:val="0"/>
      <w:spacing w:after="60"/>
    </w:pPr>
    <w:rPr>
      <w:rFonts w:ascii="Times New Roman" w:hAnsi="Times New Roman"/>
      <w:sz w:val="24"/>
      <w:lang w:val="en-US"/>
    </w:rPr>
  </w:style>
  <w:style w:type="paragraph" w:customStyle="1" w:styleId="WP9Heading6">
    <w:name w:val="WP9_Heading 6"/>
    <w:basedOn w:val="Normal"/>
    <w:rsid w:val="00E20331"/>
    <w:pPr>
      <w:widowControl w:val="0"/>
      <w:spacing w:after="60"/>
    </w:pPr>
    <w:rPr>
      <w:rFonts w:ascii="Times New Roman" w:hAnsi="Times New Roman"/>
      <w:i/>
      <w:sz w:val="24"/>
      <w:lang w:val="en-US"/>
    </w:rPr>
  </w:style>
  <w:style w:type="paragraph" w:customStyle="1" w:styleId="WP9Heading7">
    <w:name w:val="WP9_Heading 7"/>
    <w:basedOn w:val="Normal"/>
    <w:rsid w:val="00E20331"/>
    <w:pPr>
      <w:widowControl w:val="0"/>
      <w:spacing w:after="60"/>
    </w:pPr>
    <w:rPr>
      <w:rFonts w:ascii="Times New Roman" w:hAnsi="Times New Roman"/>
      <w:sz w:val="24"/>
      <w:lang w:val="en-US"/>
    </w:rPr>
  </w:style>
  <w:style w:type="paragraph" w:customStyle="1" w:styleId="WP9Heading8">
    <w:name w:val="WP9_Heading 8"/>
    <w:basedOn w:val="Normal"/>
    <w:rsid w:val="00E20331"/>
    <w:pPr>
      <w:widowControl w:val="0"/>
      <w:spacing w:after="60"/>
    </w:pPr>
    <w:rPr>
      <w:rFonts w:ascii="Times New Roman" w:hAnsi="Times New Roman"/>
      <w:i/>
      <w:sz w:val="24"/>
      <w:lang w:val="en-US"/>
    </w:rPr>
  </w:style>
  <w:style w:type="paragraph" w:customStyle="1" w:styleId="WP9Heading9">
    <w:name w:val="WP9_Heading 9"/>
    <w:basedOn w:val="Normal"/>
    <w:rsid w:val="00E20331"/>
    <w:pPr>
      <w:widowControl w:val="0"/>
      <w:spacing w:after="60"/>
    </w:pPr>
    <w:rPr>
      <w:rFonts w:ascii="Times New Roman" w:hAnsi="Times New Roman"/>
      <w:b/>
      <w:smallCaps/>
      <w:sz w:val="26"/>
      <w:lang w:val="en-US"/>
    </w:rPr>
  </w:style>
  <w:style w:type="character" w:customStyle="1" w:styleId="DefaultPara">
    <w:name w:val="Default Para"/>
    <w:basedOn w:val="DefaultParagraphFont"/>
    <w:rsid w:val="00E20331"/>
  </w:style>
  <w:style w:type="character" w:customStyle="1" w:styleId="FootnoteRef">
    <w:name w:val="Footnote Ref"/>
    <w:basedOn w:val="DefaultParagraphFont"/>
    <w:rsid w:val="00E20331"/>
    <w:rPr>
      <w:rFonts w:ascii="Arial" w:hAnsi="Arial"/>
      <w:noProof w:val="0"/>
      <w:lang w:val="en-US"/>
    </w:rPr>
  </w:style>
  <w:style w:type="paragraph" w:customStyle="1" w:styleId="WP9Header">
    <w:name w:val="WP9_Header"/>
    <w:basedOn w:val="Normal"/>
    <w:rsid w:val="00E20331"/>
    <w:pPr>
      <w:widowControl w:val="0"/>
      <w:tabs>
        <w:tab w:val="center" w:pos="4320"/>
        <w:tab w:val="right" w:pos="8640"/>
      </w:tabs>
    </w:pPr>
    <w:rPr>
      <w:rFonts w:ascii="Times New Roman" w:hAnsi="Times New Roman"/>
      <w:sz w:val="24"/>
      <w:lang w:val="en-US"/>
    </w:rPr>
  </w:style>
  <w:style w:type="paragraph" w:customStyle="1" w:styleId="WP9Footer">
    <w:name w:val="WP9_Footer"/>
    <w:basedOn w:val="Normal"/>
    <w:rsid w:val="00E20331"/>
    <w:pPr>
      <w:widowControl w:val="0"/>
      <w:tabs>
        <w:tab w:val="center" w:pos="4320"/>
        <w:tab w:val="right" w:pos="8640"/>
      </w:tabs>
    </w:pPr>
    <w:rPr>
      <w:rFonts w:ascii="Times New Roman" w:hAnsi="Times New Roman"/>
      <w:sz w:val="24"/>
      <w:lang w:val="en-US"/>
    </w:rPr>
  </w:style>
  <w:style w:type="character" w:customStyle="1" w:styleId="WP9PageNumber">
    <w:name w:val="WP9_Page Number"/>
    <w:basedOn w:val="DefaultParagraphFont"/>
    <w:rsid w:val="00E20331"/>
    <w:rPr>
      <w:rFonts w:ascii="Arial" w:hAnsi="Arial"/>
      <w:noProof w:val="0"/>
      <w:sz w:val="14"/>
      <w:lang w:val="en-US"/>
    </w:rPr>
  </w:style>
  <w:style w:type="paragraph" w:customStyle="1" w:styleId="WP9List2">
    <w:name w:val="WP9_List 2"/>
    <w:basedOn w:val="Normal"/>
    <w:rsid w:val="00E20331"/>
    <w:pPr>
      <w:widowControl w:val="0"/>
      <w:tabs>
        <w:tab w:val="left" w:pos="0"/>
        <w:tab w:val="left" w:pos="8640"/>
      </w:tabs>
      <w:ind w:left="720" w:hanging="360"/>
    </w:pPr>
    <w:rPr>
      <w:rFonts w:ascii="Times New Roman" w:hAnsi="Times New Roman"/>
      <w:sz w:val="24"/>
      <w:lang w:val="en-US"/>
    </w:rPr>
  </w:style>
  <w:style w:type="paragraph" w:customStyle="1" w:styleId="WP9Date">
    <w:name w:val="WP9_Date"/>
    <w:basedOn w:val="Normal"/>
    <w:rsid w:val="00E20331"/>
    <w:pPr>
      <w:widowControl w:val="0"/>
    </w:pPr>
    <w:rPr>
      <w:rFonts w:ascii="Times New Roman" w:hAnsi="Times New Roman"/>
      <w:sz w:val="24"/>
      <w:lang w:val="en-US"/>
    </w:rPr>
  </w:style>
  <w:style w:type="paragraph" w:customStyle="1" w:styleId="WP9Title">
    <w:name w:val="WP9_Title"/>
    <w:basedOn w:val="Normal"/>
    <w:rsid w:val="00E20331"/>
    <w:pPr>
      <w:widowControl w:val="0"/>
      <w:spacing w:after="60"/>
      <w:jc w:val="center"/>
    </w:pPr>
    <w:rPr>
      <w:rFonts w:ascii="Times New Roman" w:hAnsi="Times New Roman"/>
      <w:b/>
      <w:sz w:val="32"/>
      <w:lang w:val="en-US"/>
    </w:rPr>
  </w:style>
  <w:style w:type="paragraph" w:customStyle="1" w:styleId="WP9Subtitle">
    <w:name w:val="WP9_Subtitle"/>
    <w:basedOn w:val="Normal"/>
    <w:rsid w:val="00E20331"/>
    <w:pPr>
      <w:widowControl w:val="0"/>
      <w:spacing w:after="60"/>
      <w:jc w:val="center"/>
    </w:pPr>
    <w:rPr>
      <w:rFonts w:ascii="Times New Roman" w:hAnsi="Times New Roman"/>
      <w:sz w:val="24"/>
      <w:lang w:val="en-US"/>
    </w:rPr>
  </w:style>
  <w:style w:type="paragraph" w:customStyle="1" w:styleId="WP9TOC1">
    <w:name w:val="WP9_TOC 1"/>
    <w:basedOn w:val="Normal"/>
    <w:rsid w:val="00E20331"/>
    <w:pPr>
      <w:widowControl w:val="0"/>
      <w:spacing w:after="120"/>
    </w:pPr>
    <w:rPr>
      <w:rFonts w:ascii="Times New Roman" w:hAnsi="Times New Roman"/>
      <w:b/>
      <w:smallCaps/>
      <w:sz w:val="24"/>
      <w:lang w:val="en-US"/>
    </w:rPr>
  </w:style>
  <w:style w:type="paragraph" w:customStyle="1" w:styleId="WP9TOC2">
    <w:name w:val="WP9_TOC 2"/>
    <w:basedOn w:val="Normal"/>
    <w:rsid w:val="00E20331"/>
    <w:pPr>
      <w:widowControl w:val="0"/>
      <w:tabs>
        <w:tab w:val="left" w:pos="0"/>
        <w:tab w:val="left" w:pos="8640"/>
      </w:tabs>
      <w:ind w:left="199"/>
    </w:pPr>
    <w:rPr>
      <w:rFonts w:ascii="Times New Roman" w:hAnsi="Times New Roman"/>
      <w:smallCaps/>
      <w:sz w:val="24"/>
      <w:lang w:val="en-US"/>
    </w:rPr>
  </w:style>
  <w:style w:type="paragraph" w:customStyle="1" w:styleId="WP9TOC3">
    <w:name w:val="WP9_TOC 3"/>
    <w:basedOn w:val="Normal"/>
    <w:rsid w:val="00E20331"/>
    <w:pPr>
      <w:widowControl w:val="0"/>
      <w:tabs>
        <w:tab w:val="left" w:pos="0"/>
        <w:tab w:val="left" w:pos="8640"/>
      </w:tabs>
      <w:ind w:left="400"/>
    </w:pPr>
    <w:rPr>
      <w:rFonts w:ascii="Times New Roman" w:hAnsi="Times New Roman"/>
      <w:i/>
      <w:sz w:val="24"/>
      <w:lang w:val="en-US"/>
    </w:rPr>
  </w:style>
  <w:style w:type="paragraph" w:customStyle="1" w:styleId="WP9TOC4">
    <w:name w:val="WP9_TOC 4"/>
    <w:basedOn w:val="Normal"/>
    <w:rsid w:val="00E20331"/>
    <w:pPr>
      <w:widowControl w:val="0"/>
      <w:tabs>
        <w:tab w:val="left" w:pos="0"/>
        <w:tab w:val="left" w:pos="8640"/>
      </w:tabs>
      <w:ind w:left="600"/>
    </w:pPr>
    <w:rPr>
      <w:rFonts w:ascii="Times New Roman" w:hAnsi="Times New Roman"/>
      <w:sz w:val="18"/>
      <w:lang w:val="en-US"/>
    </w:rPr>
  </w:style>
  <w:style w:type="paragraph" w:customStyle="1" w:styleId="WP9TOC5">
    <w:name w:val="WP9_TOC 5"/>
    <w:basedOn w:val="Normal"/>
    <w:rsid w:val="00E20331"/>
    <w:pPr>
      <w:widowControl w:val="0"/>
      <w:tabs>
        <w:tab w:val="left" w:pos="0"/>
        <w:tab w:val="left" w:pos="8640"/>
      </w:tabs>
      <w:ind w:left="799"/>
    </w:pPr>
    <w:rPr>
      <w:rFonts w:ascii="Times New Roman" w:hAnsi="Times New Roman"/>
      <w:sz w:val="18"/>
      <w:lang w:val="en-US"/>
    </w:rPr>
  </w:style>
  <w:style w:type="paragraph" w:customStyle="1" w:styleId="WP9TOC6">
    <w:name w:val="WP9_TOC 6"/>
    <w:basedOn w:val="Normal"/>
    <w:rsid w:val="00E20331"/>
    <w:pPr>
      <w:widowControl w:val="0"/>
      <w:tabs>
        <w:tab w:val="left" w:pos="0"/>
        <w:tab w:val="left" w:pos="8640"/>
      </w:tabs>
      <w:ind w:left="1000"/>
    </w:pPr>
    <w:rPr>
      <w:rFonts w:ascii="Times New Roman" w:hAnsi="Times New Roman"/>
      <w:sz w:val="18"/>
      <w:lang w:val="en-US"/>
    </w:rPr>
  </w:style>
  <w:style w:type="paragraph" w:customStyle="1" w:styleId="WP9TOC7">
    <w:name w:val="WP9_TOC 7"/>
    <w:basedOn w:val="Normal"/>
    <w:rsid w:val="00E20331"/>
    <w:pPr>
      <w:widowControl w:val="0"/>
      <w:tabs>
        <w:tab w:val="left" w:pos="0"/>
        <w:tab w:val="left" w:pos="8640"/>
      </w:tabs>
      <w:ind w:left="1200"/>
    </w:pPr>
    <w:rPr>
      <w:rFonts w:ascii="Times New Roman" w:hAnsi="Times New Roman"/>
      <w:sz w:val="18"/>
      <w:lang w:val="en-US"/>
    </w:rPr>
  </w:style>
  <w:style w:type="paragraph" w:customStyle="1" w:styleId="WP9TOC8">
    <w:name w:val="WP9_TOC 8"/>
    <w:basedOn w:val="Normal"/>
    <w:rsid w:val="00E20331"/>
    <w:pPr>
      <w:widowControl w:val="0"/>
      <w:tabs>
        <w:tab w:val="left" w:pos="0"/>
        <w:tab w:val="left" w:pos="8640"/>
      </w:tabs>
      <w:ind w:left="1399"/>
    </w:pPr>
    <w:rPr>
      <w:rFonts w:ascii="Times New Roman" w:hAnsi="Times New Roman"/>
      <w:sz w:val="18"/>
      <w:lang w:val="en-US"/>
    </w:rPr>
  </w:style>
  <w:style w:type="paragraph" w:customStyle="1" w:styleId="WP9TOC9">
    <w:name w:val="WP9_TOC 9"/>
    <w:basedOn w:val="Normal"/>
    <w:rsid w:val="00E20331"/>
    <w:pPr>
      <w:widowControl w:val="0"/>
      <w:tabs>
        <w:tab w:val="left" w:pos="0"/>
        <w:tab w:val="left" w:pos="8640"/>
      </w:tabs>
      <w:ind w:left="1600"/>
    </w:pPr>
    <w:rPr>
      <w:rFonts w:ascii="Times New Roman" w:hAnsi="Times New Roman"/>
      <w:sz w:val="18"/>
      <w:lang w:val="en-US"/>
    </w:rPr>
  </w:style>
  <w:style w:type="paragraph" w:customStyle="1" w:styleId="WP9Caption">
    <w:name w:val="WP9_Caption"/>
    <w:basedOn w:val="Normal"/>
    <w:rsid w:val="00E20331"/>
    <w:pPr>
      <w:widowControl w:val="0"/>
      <w:tabs>
        <w:tab w:val="center" w:pos="4680"/>
        <w:tab w:val="left" w:pos="8640"/>
      </w:tabs>
      <w:jc w:val="center"/>
    </w:pPr>
    <w:rPr>
      <w:rFonts w:ascii="Times New Roman" w:hAnsi="Times New Roman"/>
      <w:b/>
      <w:color w:val="0000FF"/>
      <w:u w:val="single"/>
      <w:lang w:val="en-US"/>
    </w:rPr>
  </w:style>
  <w:style w:type="paragraph" w:customStyle="1" w:styleId="FootnoteTex">
    <w:name w:val="Footnote Tex"/>
    <w:basedOn w:val="Normal"/>
    <w:rsid w:val="00E20331"/>
    <w:rPr>
      <w:rFonts w:ascii="Times New Roman" w:hAnsi="Times New Roman"/>
      <w:sz w:val="24"/>
      <w:lang w:val="en-US"/>
    </w:rPr>
  </w:style>
  <w:style w:type="paragraph" w:customStyle="1" w:styleId="TableofFig">
    <w:name w:val="Table of Fig"/>
    <w:basedOn w:val="Normal"/>
    <w:rsid w:val="00E20331"/>
    <w:pPr>
      <w:tabs>
        <w:tab w:val="right" w:leader="dot" w:pos="9360"/>
      </w:tabs>
      <w:ind w:left="439" w:hanging="439"/>
    </w:pPr>
    <w:rPr>
      <w:rFonts w:ascii="Times New Roman" w:hAnsi="Times New Roman"/>
      <w:sz w:val="24"/>
      <w:lang w:val="en-US"/>
    </w:rPr>
  </w:style>
  <w:style w:type="paragraph" w:customStyle="1" w:styleId="WP9BodyText">
    <w:name w:val="WP9_Body Text"/>
    <w:basedOn w:val="Normal"/>
    <w:rsid w:val="00E20331"/>
    <w:pPr>
      <w:jc w:val="both"/>
    </w:pPr>
    <w:rPr>
      <w:rFonts w:ascii="Times New Roman" w:hAnsi="Times New Roman"/>
      <w:sz w:val="24"/>
      <w:lang w:val="en-US"/>
    </w:rPr>
  </w:style>
  <w:style w:type="paragraph" w:customStyle="1" w:styleId="BodyTextI2">
    <w:name w:val="Body Text I2"/>
    <w:basedOn w:val="Normal"/>
    <w:rsid w:val="00E20331"/>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ind w:left="360"/>
    </w:pPr>
    <w:rPr>
      <w:rFonts w:ascii="Times New Roman" w:hAnsi="Times New Roman"/>
      <w:sz w:val="24"/>
      <w:lang w:val="en-US"/>
    </w:rPr>
  </w:style>
  <w:style w:type="character" w:customStyle="1" w:styleId="WP9Strong">
    <w:name w:val="WP9_Strong"/>
    <w:basedOn w:val="DefaultParagraphFont"/>
    <w:rsid w:val="00E20331"/>
    <w:rPr>
      <w:rFonts w:ascii="Arial" w:hAnsi="Arial"/>
      <w:b/>
      <w:noProof w:val="0"/>
      <w:lang w:val="en-US"/>
    </w:rPr>
  </w:style>
  <w:style w:type="character" w:customStyle="1" w:styleId="WP9Hyperlink">
    <w:name w:val="WP9_Hyperlink"/>
    <w:basedOn w:val="DefaultParagraphFont"/>
    <w:rsid w:val="00E20331"/>
    <w:rPr>
      <w:rFonts w:ascii="Arial" w:hAnsi="Arial"/>
      <w:noProof w:val="0"/>
      <w:lang w:val="en-US"/>
    </w:rPr>
  </w:style>
  <w:style w:type="character" w:customStyle="1" w:styleId="FollowedHype">
    <w:name w:val="FollowedHype"/>
    <w:basedOn w:val="DefaultParagraphFont"/>
    <w:rsid w:val="00E20331"/>
    <w:rPr>
      <w:rFonts w:ascii="Arial" w:hAnsi="Arial"/>
      <w:noProof w:val="0"/>
      <w:color w:val="800080"/>
      <w:u w:val="single"/>
      <w:lang w:val="en-US"/>
    </w:rPr>
  </w:style>
  <w:style w:type="paragraph" w:customStyle="1" w:styleId="BodyTextI1">
    <w:name w:val="Body Text I1"/>
    <w:basedOn w:val="Normal"/>
    <w:rsid w:val="00E20331"/>
    <w:pPr>
      <w:tabs>
        <w:tab w:val="left" w:pos="1080"/>
        <w:tab w:val="left" w:pos="1170"/>
        <w:tab w:val="left" w:pos="2160"/>
        <w:tab w:val="left" w:pos="2880"/>
        <w:tab w:val="left" w:pos="3600"/>
        <w:tab w:val="left" w:pos="4320"/>
        <w:tab w:val="left" w:pos="5040"/>
        <w:tab w:val="left" w:pos="5760"/>
        <w:tab w:val="left" w:pos="6480"/>
        <w:tab w:val="left" w:pos="7200"/>
        <w:tab w:val="left" w:pos="7920"/>
        <w:tab w:val="left" w:pos="8640"/>
      </w:tabs>
      <w:ind w:left="1080"/>
    </w:pPr>
    <w:rPr>
      <w:rFonts w:ascii="Times New Roman" w:hAnsi="Times New Roman"/>
      <w:sz w:val="24"/>
      <w:lang w:val="en-US"/>
    </w:rPr>
  </w:style>
  <w:style w:type="paragraph" w:customStyle="1" w:styleId="WP9DocumentMap">
    <w:name w:val="WP9_Document Map"/>
    <w:basedOn w:val="Normal"/>
    <w:rsid w:val="00E20331"/>
    <w:pPr>
      <w:shd w:val="pct50" w:color="000000" w:fill="0000FF"/>
    </w:pPr>
    <w:rPr>
      <w:rFonts w:ascii="Tahoma" w:hAnsi="Tahoma"/>
      <w:color w:val="FFFFFF"/>
      <w:lang w:val="en-US"/>
    </w:rPr>
  </w:style>
  <w:style w:type="paragraph" w:customStyle="1" w:styleId="BodyTextIn">
    <w:name w:val="Body Text In"/>
    <w:basedOn w:val="Normal"/>
    <w:rsid w:val="00E20331"/>
    <w:pPr>
      <w:tabs>
        <w:tab w:val="left" w:pos="27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ind w:left="630"/>
    </w:pPr>
    <w:rPr>
      <w:rFonts w:ascii="Times New Roman" w:hAnsi="Times New Roman"/>
      <w:sz w:val="24"/>
      <w:lang w:val="en-US"/>
    </w:rPr>
  </w:style>
  <w:style w:type="paragraph" w:customStyle="1" w:styleId="WP9BlockText">
    <w:name w:val="WP9_Block Text"/>
    <w:basedOn w:val="Normal"/>
    <w:rsid w:val="00E20331"/>
    <w:pPr>
      <w:tabs>
        <w:tab w:val="left" w:pos="0"/>
      </w:tabs>
      <w:spacing w:after="120"/>
      <w:ind w:left="1440" w:right="1440"/>
    </w:pPr>
    <w:rPr>
      <w:rFonts w:ascii="Times New Roman" w:hAnsi="Times New Roman"/>
      <w:sz w:val="24"/>
      <w:lang w:val="en-US"/>
    </w:rPr>
  </w:style>
  <w:style w:type="paragraph" w:customStyle="1" w:styleId="BodyTextF1">
    <w:name w:val="Body Text F1"/>
    <w:basedOn w:val="Normal"/>
    <w:rsid w:val="00E20331"/>
    <w:pPr>
      <w:spacing w:after="120"/>
      <w:ind w:firstLine="210"/>
    </w:pPr>
    <w:rPr>
      <w:rFonts w:ascii="Times New Roman" w:hAnsi="Times New Roman"/>
      <w:sz w:val="24"/>
      <w:lang w:val="en-US"/>
    </w:rPr>
  </w:style>
  <w:style w:type="paragraph" w:customStyle="1" w:styleId="BodyTextFi">
    <w:name w:val="Body Text Fi"/>
    <w:basedOn w:val="Normal"/>
    <w:rsid w:val="00E20331"/>
    <w:pPr>
      <w:tabs>
        <w:tab w:val="left" w:pos="0"/>
        <w:tab w:val="left" w:pos="8640"/>
      </w:tabs>
      <w:spacing w:after="120"/>
      <w:ind w:left="360" w:firstLine="210"/>
    </w:pPr>
    <w:rPr>
      <w:rFonts w:ascii="Times New Roman" w:hAnsi="Times New Roman"/>
      <w:sz w:val="24"/>
      <w:lang w:val="en-US"/>
    </w:rPr>
  </w:style>
  <w:style w:type="paragraph" w:customStyle="1" w:styleId="WP9Closing">
    <w:name w:val="WP9_Closing"/>
    <w:basedOn w:val="Normal"/>
    <w:rsid w:val="00E20331"/>
    <w:pPr>
      <w:tabs>
        <w:tab w:val="left" w:pos="0"/>
        <w:tab w:val="left" w:pos="8640"/>
      </w:tabs>
      <w:ind w:left="4320"/>
    </w:pPr>
    <w:rPr>
      <w:rFonts w:ascii="Times New Roman" w:hAnsi="Times New Roman"/>
      <w:sz w:val="24"/>
      <w:lang w:val="en-US"/>
    </w:rPr>
  </w:style>
  <w:style w:type="paragraph" w:customStyle="1" w:styleId="WP9EndnoteText">
    <w:name w:val="WP9_Endnote Text"/>
    <w:basedOn w:val="Normal"/>
    <w:rsid w:val="00E20331"/>
    <w:rPr>
      <w:rFonts w:ascii="Times New Roman" w:hAnsi="Times New Roman"/>
      <w:sz w:val="24"/>
      <w:lang w:val="en-US"/>
    </w:rPr>
  </w:style>
  <w:style w:type="paragraph" w:customStyle="1" w:styleId="EnvelopeAdd">
    <w:name w:val="Envelope Add"/>
    <w:basedOn w:val="Normal"/>
    <w:rsid w:val="00E20331"/>
    <w:pPr>
      <w:tabs>
        <w:tab w:val="left" w:pos="0"/>
        <w:tab w:val="left" w:pos="8640"/>
      </w:tabs>
      <w:ind w:left="2880"/>
    </w:pPr>
    <w:rPr>
      <w:rFonts w:ascii="Times New Roman" w:hAnsi="Times New Roman"/>
      <w:sz w:val="24"/>
      <w:lang w:val="en-US"/>
    </w:rPr>
  </w:style>
  <w:style w:type="paragraph" w:customStyle="1" w:styleId="EnvelopeRet">
    <w:name w:val="Envelope Ret"/>
    <w:basedOn w:val="Normal"/>
    <w:rsid w:val="00E20331"/>
    <w:rPr>
      <w:rFonts w:ascii="Times New Roman" w:hAnsi="Times New Roman"/>
      <w:sz w:val="24"/>
      <w:lang w:val="en-US"/>
    </w:rPr>
  </w:style>
  <w:style w:type="paragraph" w:customStyle="1" w:styleId="WP9Index1">
    <w:name w:val="WP9_Index 1"/>
    <w:basedOn w:val="Normal"/>
    <w:rsid w:val="00E20331"/>
    <w:pPr>
      <w:tabs>
        <w:tab w:val="left" w:pos="0"/>
        <w:tab w:val="left" w:pos="8640"/>
      </w:tabs>
      <w:ind w:left="199" w:hanging="199"/>
    </w:pPr>
    <w:rPr>
      <w:rFonts w:ascii="Times New Roman" w:hAnsi="Times New Roman"/>
      <w:sz w:val="24"/>
      <w:lang w:val="en-US"/>
    </w:rPr>
  </w:style>
  <w:style w:type="paragraph" w:customStyle="1" w:styleId="WP9Index2">
    <w:name w:val="WP9_Index 2"/>
    <w:basedOn w:val="Normal"/>
    <w:rsid w:val="00E20331"/>
    <w:pPr>
      <w:tabs>
        <w:tab w:val="left" w:pos="0"/>
        <w:tab w:val="left" w:pos="8640"/>
      </w:tabs>
      <w:ind w:left="400" w:hanging="199"/>
    </w:pPr>
    <w:rPr>
      <w:rFonts w:ascii="Times New Roman" w:hAnsi="Times New Roman"/>
      <w:sz w:val="24"/>
      <w:lang w:val="en-US"/>
    </w:rPr>
  </w:style>
  <w:style w:type="paragraph" w:customStyle="1" w:styleId="WP9Index3">
    <w:name w:val="WP9_Index 3"/>
    <w:basedOn w:val="Normal"/>
    <w:rsid w:val="00E20331"/>
    <w:pPr>
      <w:tabs>
        <w:tab w:val="left" w:pos="0"/>
        <w:tab w:val="left" w:pos="8640"/>
      </w:tabs>
      <w:ind w:left="600" w:hanging="199"/>
    </w:pPr>
    <w:rPr>
      <w:rFonts w:ascii="Times New Roman" w:hAnsi="Times New Roman"/>
      <w:sz w:val="24"/>
      <w:lang w:val="en-US"/>
    </w:rPr>
  </w:style>
  <w:style w:type="paragraph" w:customStyle="1" w:styleId="WP9Index4">
    <w:name w:val="WP9_Index 4"/>
    <w:basedOn w:val="Normal"/>
    <w:rsid w:val="00E20331"/>
    <w:pPr>
      <w:tabs>
        <w:tab w:val="left" w:pos="0"/>
        <w:tab w:val="left" w:pos="8640"/>
      </w:tabs>
      <w:ind w:left="799" w:hanging="199"/>
    </w:pPr>
    <w:rPr>
      <w:rFonts w:ascii="Times New Roman" w:hAnsi="Times New Roman"/>
      <w:sz w:val="24"/>
      <w:lang w:val="en-US"/>
    </w:rPr>
  </w:style>
  <w:style w:type="paragraph" w:customStyle="1" w:styleId="WP9Index5">
    <w:name w:val="WP9_Index 5"/>
    <w:basedOn w:val="Normal"/>
    <w:rsid w:val="00E20331"/>
    <w:pPr>
      <w:tabs>
        <w:tab w:val="left" w:pos="0"/>
        <w:tab w:val="left" w:pos="8640"/>
      </w:tabs>
      <w:ind w:left="1000" w:hanging="199"/>
    </w:pPr>
    <w:rPr>
      <w:rFonts w:ascii="Times New Roman" w:hAnsi="Times New Roman"/>
      <w:sz w:val="24"/>
      <w:lang w:val="en-US"/>
    </w:rPr>
  </w:style>
  <w:style w:type="paragraph" w:customStyle="1" w:styleId="WP9Index6">
    <w:name w:val="WP9_Index 6"/>
    <w:basedOn w:val="Normal"/>
    <w:rsid w:val="00E20331"/>
    <w:pPr>
      <w:tabs>
        <w:tab w:val="left" w:pos="0"/>
        <w:tab w:val="left" w:pos="8640"/>
      </w:tabs>
      <w:ind w:left="1200" w:hanging="199"/>
    </w:pPr>
    <w:rPr>
      <w:rFonts w:ascii="Times New Roman" w:hAnsi="Times New Roman"/>
      <w:sz w:val="24"/>
      <w:lang w:val="en-US"/>
    </w:rPr>
  </w:style>
  <w:style w:type="paragraph" w:customStyle="1" w:styleId="WP9Index7">
    <w:name w:val="WP9_Index 7"/>
    <w:basedOn w:val="Normal"/>
    <w:rsid w:val="00E20331"/>
    <w:pPr>
      <w:tabs>
        <w:tab w:val="left" w:pos="0"/>
        <w:tab w:val="left" w:pos="8640"/>
      </w:tabs>
      <w:ind w:left="1399" w:hanging="199"/>
    </w:pPr>
    <w:rPr>
      <w:rFonts w:ascii="Times New Roman" w:hAnsi="Times New Roman"/>
      <w:sz w:val="24"/>
      <w:lang w:val="en-US"/>
    </w:rPr>
  </w:style>
  <w:style w:type="paragraph" w:customStyle="1" w:styleId="WP9Index8">
    <w:name w:val="WP9_Index 8"/>
    <w:basedOn w:val="Normal"/>
    <w:rsid w:val="00E20331"/>
    <w:pPr>
      <w:tabs>
        <w:tab w:val="left" w:pos="0"/>
        <w:tab w:val="left" w:pos="8640"/>
      </w:tabs>
      <w:ind w:left="1600" w:hanging="199"/>
    </w:pPr>
    <w:rPr>
      <w:rFonts w:ascii="Times New Roman" w:hAnsi="Times New Roman"/>
      <w:sz w:val="24"/>
      <w:lang w:val="en-US"/>
    </w:rPr>
  </w:style>
  <w:style w:type="paragraph" w:customStyle="1" w:styleId="WP9Index9">
    <w:name w:val="WP9_Index 9"/>
    <w:basedOn w:val="Normal"/>
    <w:rsid w:val="00E20331"/>
    <w:pPr>
      <w:tabs>
        <w:tab w:val="left" w:pos="0"/>
        <w:tab w:val="left" w:pos="8640"/>
      </w:tabs>
      <w:ind w:left="1800" w:hanging="199"/>
    </w:pPr>
    <w:rPr>
      <w:rFonts w:ascii="Times New Roman" w:hAnsi="Times New Roman"/>
      <w:sz w:val="24"/>
      <w:lang w:val="en-US"/>
    </w:rPr>
  </w:style>
  <w:style w:type="paragraph" w:customStyle="1" w:styleId="IndexHeadin">
    <w:name w:val="Index Headin"/>
    <w:basedOn w:val="Normal"/>
    <w:rsid w:val="00E20331"/>
    <w:rPr>
      <w:rFonts w:ascii="Times New Roman" w:hAnsi="Times New Roman"/>
      <w:b/>
      <w:sz w:val="24"/>
      <w:lang w:val="en-US"/>
    </w:rPr>
  </w:style>
  <w:style w:type="paragraph" w:customStyle="1" w:styleId="WP9List3">
    <w:name w:val="WP9_List 3"/>
    <w:basedOn w:val="Normal"/>
    <w:rsid w:val="00E20331"/>
    <w:pPr>
      <w:tabs>
        <w:tab w:val="left" w:pos="0"/>
        <w:tab w:val="left" w:pos="8640"/>
      </w:tabs>
      <w:ind w:left="1080" w:hanging="360"/>
    </w:pPr>
    <w:rPr>
      <w:rFonts w:ascii="Times New Roman" w:hAnsi="Times New Roman"/>
      <w:sz w:val="24"/>
      <w:lang w:val="en-US"/>
    </w:rPr>
  </w:style>
  <w:style w:type="paragraph" w:customStyle="1" w:styleId="WP9List4">
    <w:name w:val="WP9_List 4"/>
    <w:basedOn w:val="Normal"/>
    <w:rsid w:val="00E20331"/>
    <w:pPr>
      <w:tabs>
        <w:tab w:val="left" w:pos="0"/>
        <w:tab w:val="left" w:pos="8640"/>
      </w:tabs>
      <w:ind w:left="1440" w:hanging="360"/>
    </w:pPr>
    <w:rPr>
      <w:rFonts w:ascii="Times New Roman" w:hAnsi="Times New Roman"/>
      <w:sz w:val="24"/>
      <w:lang w:val="en-US"/>
    </w:rPr>
  </w:style>
  <w:style w:type="paragraph" w:customStyle="1" w:styleId="WP9List5">
    <w:name w:val="WP9_List 5"/>
    <w:basedOn w:val="Normal"/>
    <w:rsid w:val="00E20331"/>
    <w:pPr>
      <w:tabs>
        <w:tab w:val="left" w:pos="0"/>
        <w:tab w:val="left" w:pos="8640"/>
      </w:tabs>
      <w:ind w:left="1800" w:hanging="360"/>
    </w:pPr>
    <w:rPr>
      <w:rFonts w:ascii="Times New Roman" w:hAnsi="Times New Roman"/>
      <w:sz w:val="24"/>
      <w:lang w:val="en-US"/>
    </w:rPr>
  </w:style>
  <w:style w:type="paragraph" w:customStyle="1" w:styleId="WP9ListBullet">
    <w:name w:val="WP9_List Bullet"/>
    <w:basedOn w:val="Normal"/>
    <w:rsid w:val="00E20331"/>
    <w:rPr>
      <w:rFonts w:ascii="Times New Roman" w:hAnsi="Times New Roman"/>
      <w:sz w:val="24"/>
      <w:lang w:val="en-US"/>
    </w:rPr>
  </w:style>
  <w:style w:type="paragraph" w:customStyle="1" w:styleId="ListBullet30">
    <w:name w:val="List Bullet3"/>
    <w:basedOn w:val="Normal"/>
    <w:rsid w:val="00E20331"/>
    <w:rPr>
      <w:rFonts w:ascii="Times New Roman" w:hAnsi="Times New Roman"/>
      <w:sz w:val="24"/>
      <w:lang w:val="en-US"/>
    </w:rPr>
  </w:style>
  <w:style w:type="paragraph" w:customStyle="1" w:styleId="ListBullet20">
    <w:name w:val="List Bullet2"/>
    <w:basedOn w:val="Normal"/>
    <w:rsid w:val="00E20331"/>
    <w:rPr>
      <w:rFonts w:ascii="Times New Roman" w:hAnsi="Times New Roman"/>
      <w:sz w:val="24"/>
      <w:lang w:val="en-US"/>
    </w:rPr>
  </w:style>
  <w:style w:type="paragraph" w:customStyle="1" w:styleId="ListBullet1">
    <w:name w:val="List Bullet1"/>
    <w:basedOn w:val="Normal"/>
    <w:rsid w:val="00E20331"/>
    <w:rPr>
      <w:rFonts w:ascii="Times New Roman" w:hAnsi="Times New Roman"/>
      <w:sz w:val="24"/>
      <w:lang w:val="en-US"/>
    </w:rPr>
  </w:style>
  <w:style w:type="paragraph" w:customStyle="1" w:styleId="ListBullet40">
    <w:name w:val="List Bullet4"/>
    <w:basedOn w:val="Normal"/>
    <w:rsid w:val="00E20331"/>
    <w:rPr>
      <w:rFonts w:ascii="Times New Roman" w:hAnsi="Times New Roman"/>
      <w:sz w:val="24"/>
      <w:lang w:val="en-US"/>
    </w:rPr>
  </w:style>
  <w:style w:type="paragraph" w:customStyle="1" w:styleId="ListContin4">
    <w:name w:val="List Contin4"/>
    <w:basedOn w:val="Normal"/>
    <w:rsid w:val="00E20331"/>
    <w:pPr>
      <w:tabs>
        <w:tab w:val="left" w:pos="0"/>
        <w:tab w:val="left" w:pos="8640"/>
      </w:tabs>
      <w:spacing w:after="120"/>
      <w:ind w:left="360"/>
    </w:pPr>
    <w:rPr>
      <w:rFonts w:ascii="Times New Roman" w:hAnsi="Times New Roman"/>
      <w:sz w:val="24"/>
      <w:lang w:val="en-US"/>
    </w:rPr>
  </w:style>
  <w:style w:type="paragraph" w:customStyle="1" w:styleId="ListContin3">
    <w:name w:val="List Contin3"/>
    <w:basedOn w:val="Normal"/>
    <w:rsid w:val="00E20331"/>
    <w:pPr>
      <w:tabs>
        <w:tab w:val="left" w:pos="0"/>
        <w:tab w:val="left" w:pos="8640"/>
      </w:tabs>
      <w:spacing w:after="120"/>
      <w:ind w:left="720"/>
    </w:pPr>
    <w:rPr>
      <w:rFonts w:ascii="Times New Roman" w:hAnsi="Times New Roman"/>
      <w:sz w:val="24"/>
      <w:lang w:val="en-US"/>
    </w:rPr>
  </w:style>
  <w:style w:type="paragraph" w:customStyle="1" w:styleId="ListContin2">
    <w:name w:val="List Contin2"/>
    <w:basedOn w:val="Normal"/>
    <w:rsid w:val="00E20331"/>
    <w:pPr>
      <w:tabs>
        <w:tab w:val="left" w:pos="0"/>
        <w:tab w:val="left" w:pos="8640"/>
      </w:tabs>
      <w:spacing w:after="120"/>
      <w:ind w:left="1080"/>
    </w:pPr>
    <w:rPr>
      <w:rFonts w:ascii="Times New Roman" w:hAnsi="Times New Roman"/>
      <w:sz w:val="24"/>
      <w:lang w:val="en-US"/>
    </w:rPr>
  </w:style>
  <w:style w:type="paragraph" w:customStyle="1" w:styleId="ListContin1">
    <w:name w:val="List Contin1"/>
    <w:basedOn w:val="Normal"/>
    <w:rsid w:val="00E20331"/>
    <w:pPr>
      <w:tabs>
        <w:tab w:val="left" w:pos="0"/>
        <w:tab w:val="left" w:pos="8640"/>
      </w:tabs>
      <w:spacing w:after="120"/>
      <w:ind w:left="1440"/>
    </w:pPr>
    <w:rPr>
      <w:rFonts w:ascii="Times New Roman" w:hAnsi="Times New Roman"/>
      <w:sz w:val="24"/>
      <w:lang w:val="en-US"/>
    </w:rPr>
  </w:style>
  <w:style w:type="paragraph" w:customStyle="1" w:styleId="ListContinu">
    <w:name w:val="List Continu"/>
    <w:basedOn w:val="Normal"/>
    <w:rsid w:val="00E20331"/>
    <w:pPr>
      <w:tabs>
        <w:tab w:val="left" w:pos="0"/>
        <w:tab w:val="left" w:pos="8640"/>
      </w:tabs>
      <w:spacing w:after="120"/>
      <w:ind w:left="1800"/>
    </w:pPr>
    <w:rPr>
      <w:rFonts w:ascii="Times New Roman" w:hAnsi="Times New Roman"/>
      <w:sz w:val="24"/>
      <w:lang w:val="en-US"/>
    </w:rPr>
  </w:style>
  <w:style w:type="paragraph" w:customStyle="1" w:styleId="ListNumber30">
    <w:name w:val="List Number3"/>
    <w:basedOn w:val="Normal"/>
    <w:rsid w:val="00E20331"/>
    <w:rPr>
      <w:rFonts w:ascii="Times New Roman" w:hAnsi="Times New Roman"/>
      <w:sz w:val="24"/>
      <w:lang w:val="en-US"/>
    </w:rPr>
  </w:style>
  <w:style w:type="paragraph" w:customStyle="1" w:styleId="ListNumber20">
    <w:name w:val="List Number2"/>
    <w:basedOn w:val="Normal"/>
    <w:rsid w:val="00E20331"/>
    <w:rPr>
      <w:rFonts w:ascii="Times New Roman" w:hAnsi="Times New Roman"/>
      <w:sz w:val="24"/>
      <w:lang w:val="en-US"/>
    </w:rPr>
  </w:style>
  <w:style w:type="paragraph" w:customStyle="1" w:styleId="ListNumber1">
    <w:name w:val="List Number1"/>
    <w:basedOn w:val="Normal"/>
    <w:rsid w:val="00E20331"/>
    <w:rPr>
      <w:rFonts w:ascii="Times New Roman" w:hAnsi="Times New Roman"/>
      <w:sz w:val="24"/>
      <w:lang w:val="en-US"/>
    </w:rPr>
  </w:style>
  <w:style w:type="paragraph" w:customStyle="1" w:styleId="ListNumber40">
    <w:name w:val="List Number4"/>
    <w:basedOn w:val="Normal"/>
    <w:rsid w:val="00E20331"/>
    <w:rPr>
      <w:rFonts w:ascii="Times New Roman" w:hAnsi="Times New Roman"/>
      <w:sz w:val="24"/>
      <w:lang w:val="en-US"/>
    </w:rPr>
  </w:style>
  <w:style w:type="paragraph" w:customStyle="1" w:styleId="WP9MacroText">
    <w:name w:val="WP9_Macro Text"/>
    <w:basedOn w:val="Normal"/>
    <w:rsid w:val="00E20331"/>
    <w:pPr>
      <w:tabs>
        <w:tab w:val="left" w:pos="480"/>
        <w:tab w:val="left" w:pos="960"/>
        <w:tab w:val="left" w:pos="1440"/>
        <w:tab w:val="left" w:pos="1920"/>
        <w:tab w:val="left" w:pos="2400"/>
        <w:tab w:val="left" w:pos="2880"/>
        <w:tab w:val="left" w:pos="3360"/>
        <w:tab w:val="left" w:pos="3840"/>
        <w:tab w:val="left" w:pos="4320"/>
        <w:tab w:val="left" w:pos="8640"/>
      </w:tabs>
    </w:pPr>
    <w:rPr>
      <w:rFonts w:ascii="Courier New" w:hAnsi="Courier New"/>
      <w:sz w:val="24"/>
    </w:rPr>
  </w:style>
  <w:style w:type="paragraph" w:customStyle="1" w:styleId="MessageHead">
    <w:name w:val="Message Head"/>
    <w:basedOn w:val="Normal"/>
    <w:rsid w:val="00E20331"/>
    <w:pPr>
      <w:pBdr>
        <w:top w:val="single" w:sz="5" w:space="0" w:color="000000"/>
        <w:left w:val="single" w:sz="5" w:space="0" w:color="000000"/>
        <w:bottom w:val="single" w:sz="5" w:space="0" w:color="000000"/>
        <w:right w:val="single" w:sz="5" w:space="0" w:color="000000"/>
      </w:pBdr>
      <w:shd w:val="pct20" w:color="000000" w:fill="auto"/>
      <w:tabs>
        <w:tab w:val="left" w:pos="0"/>
        <w:tab w:val="left" w:pos="8640"/>
      </w:tabs>
      <w:ind w:left="1080" w:hanging="1080"/>
    </w:pPr>
    <w:rPr>
      <w:rFonts w:ascii="Times New Roman" w:hAnsi="Times New Roman"/>
      <w:sz w:val="24"/>
      <w:lang w:val="en-US"/>
    </w:rPr>
  </w:style>
  <w:style w:type="paragraph" w:customStyle="1" w:styleId="NormalInden">
    <w:name w:val="Normal Inden"/>
    <w:basedOn w:val="Normal"/>
    <w:rsid w:val="00E20331"/>
    <w:pPr>
      <w:tabs>
        <w:tab w:val="left" w:pos="0"/>
        <w:tab w:val="left" w:pos="8640"/>
      </w:tabs>
      <w:ind w:left="720"/>
    </w:pPr>
    <w:rPr>
      <w:rFonts w:ascii="Times New Roman" w:hAnsi="Times New Roman"/>
      <w:sz w:val="24"/>
      <w:lang w:val="en-US"/>
    </w:rPr>
  </w:style>
  <w:style w:type="paragraph" w:customStyle="1" w:styleId="WP9NoteHeading">
    <w:name w:val="WP9_Note Heading"/>
    <w:basedOn w:val="Normal"/>
    <w:rsid w:val="00E20331"/>
    <w:pPr>
      <w:tabs>
        <w:tab w:val="left" w:pos="0"/>
        <w:tab w:val="left" w:pos="8640"/>
      </w:tabs>
    </w:pPr>
    <w:rPr>
      <w:rFonts w:ascii="Times New Roman" w:hAnsi="Times New Roman"/>
      <w:sz w:val="24"/>
      <w:lang w:val="en-US"/>
    </w:rPr>
  </w:style>
  <w:style w:type="paragraph" w:customStyle="1" w:styleId="WP9Signature">
    <w:name w:val="WP9_Signature"/>
    <w:basedOn w:val="Normal"/>
    <w:rsid w:val="00E20331"/>
    <w:pPr>
      <w:tabs>
        <w:tab w:val="left" w:pos="0"/>
        <w:tab w:val="left" w:pos="8640"/>
      </w:tabs>
      <w:ind w:left="4320"/>
    </w:pPr>
    <w:rPr>
      <w:rFonts w:ascii="Times New Roman" w:hAnsi="Times New Roman"/>
      <w:sz w:val="24"/>
      <w:lang w:val="en-US"/>
    </w:rPr>
  </w:style>
  <w:style w:type="paragraph" w:customStyle="1" w:styleId="TableofAut">
    <w:name w:val="Table of Aut"/>
    <w:basedOn w:val="Normal"/>
    <w:rsid w:val="00E20331"/>
    <w:pPr>
      <w:tabs>
        <w:tab w:val="left" w:pos="0"/>
        <w:tab w:val="left" w:pos="8640"/>
      </w:tabs>
      <w:ind w:left="199" w:hanging="199"/>
    </w:pPr>
    <w:rPr>
      <w:rFonts w:ascii="Times New Roman" w:hAnsi="Times New Roman"/>
      <w:sz w:val="24"/>
      <w:lang w:val="en-US"/>
    </w:rPr>
  </w:style>
  <w:style w:type="paragraph" w:customStyle="1" w:styleId="WP9TOAHeading">
    <w:name w:val="WP9_TOA Heading"/>
    <w:basedOn w:val="Normal"/>
    <w:rsid w:val="00E20331"/>
    <w:pPr>
      <w:tabs>
        <w:tab w:val="left" w:pos="0"/>
        <w:tab w:val="left" w:pos="8640"/>
      </w:tabs>
    </w:pPr>
    <w:rPr>
      <w:rFonts w:ascii="Times New Roman" w:hAnsi="Times New Roman"/>
      <w:b/>
      <w:sz w:val="24"/>
      <w:lang w:val="en-US"/>
    </w:rPr>
  </w:style>
  <w:style w:type="paragraph" w:customStyle="1" w:styleId="Appendix3">
    <w:name w:val="Appendix3"/>
    <w:basedOn w:val="Heading3"/>
    <w:autoRedefine/>
    <w:rsid w:val="00E20331"/>
    <w:pPr>
      <w:numPr>
        <w:numId w:val="12"/>
      </w:numPr>
    </w:pPr>
    <w:rPr>
      <w:b w:val="0"/>
      <w:sz w:val="20"/>
      <w:lang w:eastAsia="en-CA"/>
    </w:rPr>
  </w:style>
  <w:style w:type="paragraph" w:customStyle="1" w:styleId="font6">
    <w:name w:val="font6"/>
    <w:basedOn w:val="Normal"/>
    <w:rsid w:val="00E20331"/>
    <w:pPr>
      <w:spacing w:before="100" w:after="100"/>
    </w:pPr>
    <w:rPr>
      <w:b/>
    </w:rPr>
  </w:style>
  <w:style w:type="character" w:styleId="Emphasis">
    <w:name w:val="Emphasis"/>
    <w:basedOn w:val="DefaultParagraphFont"/>
    <w:uiPriority w:val="20"/>
    <w:qFormat/>
    <w:rsid w:val="0096657E"/>
    <w:rPr>
      <w:i/>
      <w:iCs/>
    </w:rPr>
  </w:style>
  <w:style w:type="paragraph" w:customStyle="1" w:styleId="cover">
    <w:name w:val="cover"/>
    <w:basedOn w:val="Normal"/>
    <w:rsid w:val="00E20331"/>
    <w:pPr>
      <w:tabs>
        <w:tab w:val="left" w:pos="3240"/>
      </w:tabs>
      <w:spacing w:after="240"/>
      <w:ind w:left="3240" w:hanging="3240"/>
    </w:pPr>
    <w:rPr>
      <w:rFonts w:ascii="Times New Roman" w:eastAsia="Times" w:hAnsi="Times New Roman"/>
      <w:sz w:val="24"/>
      <w:lang w:val="en-US"/>
    </w:rPr>
  </w:style>
  <w:style w:type="paragraph" w:styleId="CommentSubject">
    <w:name w:val="annotation subject"/>
    <w:basedOn w:val="CommentText"/>
    <w:next w:val="CommentText"/>
    <w:link w:val="CommentSubjectChar"/>
    <w:semiHidden/>
    <w:rsid w:val="00E20331"/>
    <w:rPr>
      <w:b/>
      <w:bCs/>
    </w:rPr>
  </w:style>
  <w:style w:type="character" w:customStyle="1" w:styleId="CommentSubjectChar">
    <w:name w:val="Comment Subject Char"/>
    <w:basedOn w:val="CommentTextChar"/>
    <w:link w:val="CommentSubject"/>
    <w:rsid w:val="00E20331"/>
    <w:rPr>
      <w:rFonts w:ascii="Arial" w:hAnsi="Arial"/>
      <w:lang w:val="en-GB" w:eastAsia="en-US"/>
    </w:rPr>
  </w:style>
  <w:style w:type="character" w:styleId="CommentReference">
    <w:name w:val="annotation reference"/>
    <w:basedOn w:val="DefaultParagraphFont"/>
    <w:semiHidden/>
    <w:unhideWhenUsed/>
    <w:rsid w:val="00C94D9B"/>
    <w:rPr>
      <w:sz w:val="16"/>
      <w:szCs w:val="16"/>
    </w:rPr>
  </w:style>
  <w:style w:type="paragraph" w:styleId="Revision">
    <w:name w:val="Revision"/>
    <w:hidden/>
    <w:uiPriority w:val="99"/>
    <w:semiHidden/>
    <w:rsid w:val="0088203A"/>
    <w:rPr>
      <w:rFonts w:ascii="Arial" w:hAnsi="Arial"/>
      <w:lang w:val="en-GB"/>
    </w:rPr>
  </w:style>
  <w:style w:type="character" w:customStyle="1" w:styleId="HeaderChar1">
    <w:name w:val="Header Char1"/>
    <w:basedOn w:val="DefaultParagraphFont"/>
    <w:semiHidden/>
    <w:locked/>
    <w:rsid w:val="00BB3A77"/>
    <w:rPr>
      <w:lang w:val="en-US" w:eastAsia="en-US" w:bidi="ar-SA"/>
    </w:rPr>
  </w:style>
  <w:style w:type="character" w:customStyle="1" w:styleId="PlainTextChar1">
    <w:name w:val="Plain Text Char1"/>
    <w:basedOn w:val="DefaultParagraphFont"/>
    <w:semiHidden/>
    <w:locked/>
    <w:rsid w:val="00BB3A77"/>
    <w:rPr>
      <w:rFonts w:ascii="Courier New" w:hAnsi="Courier New"/>
      <w:lang w:val="en-US" w:eastAsia="en-US" w:bidi="ar-SA"/>
    </w:rPr>
  </w:style>
  <w:style w:type="paragraph" w:styleId="TOCHeading">
    <w:name w:val="TOC Heading"/>
    <w:basedOn w:val="Heading1"/>
    <w:next w:val="Normal"/>
    <w:uiPriority w:val="39"/>
    <w:unhideWhenUsed/>
    <w:qFormat/>
    <w:rsid w:val="005A6E46"/>
    <w:pPr>
      <w:keepLines/>
      <w:numPr>
        <w:numId w:val="0"/>
      </w:numPr>
      <w:spacing w:after="0" w:line="259" w:lineRule="auto"/>
      <w:outlineLvl w:val="9"/>
    </w:pPr>
    <w:rPr>
      <w:rFonts w:asciiTheme="majorHAnsi" w:eastAsiaTheme="majorEastAsia" w:hAnsiTheme="majorHAnsi" w:cstheme="majorBidi"/>
      <w:b w:val="0"/>
      <w:caps w:val="0"/>
      <w:color w:val="365F91" w:themeColor="accent1" w:themeShade="BF"/>
      <w:kern w:val="0"/>
      <w:sz w:val="32"/>
      <w:szCs w:val="32"/>
      <w:lang w:val="en-US"/>
    </w:rPr>
  </w:style>
  <w:style w:type="character" w:customStyle="1" w:styleId="BodyText2Char">
    <w:name w:val="Body Text 2 Char"/>
    <w:basedOn w:val="DefaultParagraphFont"/>
    <w:link w:val="BodyText2"/>
    <w:rsid w:val="008E147D"/>
    <w:rPr>
      <w:rFonts w:ascii="Arial" w:hAnsi="Arial"/>
      <w:b/>
      <w:lang w:val="en-GB"/>
    </w:rPr>
  </w:style>
  <w:style w:type="character" w:customStyle="1" w:styleId="FootnoteTextChar">
    <w:name w:val="Footnote Text Char"/>
    <w:basedOn w:val="DefaultParagraphFont"/>
    <w:link w:val="FootnoteText"/>
    <w:semiHidden/>
    <w:rsid w:val="006170DB"/>
    <w:rPr>
      <w:rFonts w:ascii="Arial" w:hAnsi="Arial"/>
      <w:lang w:val="en-GB"/>
    </w:rPr>
  </w:style>
  <w:style w:type="paragraph" w:customStyle="1" w:styleId="Default">
    <w:name w:val="Default"/>
    <w:rsid w:val="00BD0821"/>
    <w:pPr>
      <w:autoSpaceDE w:val="0"/>
      <w:autoSpaceDN w:val="0"/>
      <w:adjustRightInd w:val="0"/>
    </w:pPr>
    <w:rPr>
      <w:rFonts w:ascii="Arial" w:hAnsi="Arial" w:cs="Arial"/>
      <w:color w:val="000000"/>
      <w:sz w:val="24"/>
      <w:szCs w:val="24"/>
      <w:lang w:val="en-CA" w:eastAsia="en-CA"/>
    </w:rPr>
  </w:style>
  <w:style w:type="paragraph" w:customStyle="1" w:styleId="TableParagraph">
    <w:name w:val="Table Paragraph"/>
    <w:basedOn w:val="Normal"/>
    <w:uiPriority w:val="1"/>
    <w:qFormat/>
    <w:rsid w:val="00AC3011"/>
    <w:pPr>
      <w:widowControl w:val="0"/>
    </w:pPr>
    <w:rPr>
      <w:rFonts w:asciiTheme="minorHAnsi" w:eastAsiaTheme="minorHAnsi" w:hAnsiTheme="minorHAnsi" w:cstheme="minorBidi"/>
      <w:szCs w:val="22"/>
      <w:lang w:val="en-US"/>
    </w:rPr>
  </w:style>
  <w:style w:type="character" w:customStyle="1" w:styleId="FooterChar">
    <w:name w:val="Footer Char"/>
    <w:basedOn w:val="DefaultParagraphFont"/>
    <w:link w:val="Footer"/>
    <w:uiPriority w:val="99"/>
    <w:rsid w:val="00E279EC"/>
    <w:rPr>
      <w:rFonts w:ascii="Arial" w:hAnsi="Arial"/>
      <w:lang w:val="en-GB"/>
    </w:rPr>
  </w:style>
  <w:style w:type="character" w:customStyle="1" w:styleId="TitleChar">
    <w:name w:val="Title Char"/>
    <w:link w:val="Title"/>
    <w:rsid w:val="00122B8D"/>
    <w:rPr>
      <w:rFonts w:ascii="Arial" w:hAnsi="Arial"/>
      <w:b/>
      <w:kern w:val="28"/>
      <w:sz w:val="32"/>
      <w:lang w:val="en-GB"/>
    </w:rPr>
  </w:style>
  <w:style w:type="character" w:customStyle="1" w:styleId="DateChar">
    <w:name w:val="Date Char"/>
    <w:link w:val="Date"/>
    <w:locked/>
    <w:rsid w:val="00122B8D"/>
    <w:rPr>
      <w:rFonts w:ascii="Arial" w:hAnsi="Arial"/>
      <w:lang w:val="en-GB"/>
    </w:rPr>
  </w:style>
  <w:style w:type="paragraph" w:styleId="HTMLPreformatted">
    <w:name w:val="HTML Preformatted"/>
    <w:basedOn w:val="Normal"/>
    <w:link w:val="HTMLPreformattedChar"/>
    <w:uiPriority w:val="99"/>
    <w:unhideWhenUsed/>
    <w:rsid w:val="00771111"/>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lang w:eastAsia="en-CA"/>
    </w:rPr>
  </w:style>
  <w:style w:type="character" w:customStyle="1" w:styleId="HTMLPreformattedChar">
    <w:name w:val="HTML Preformatted Char"/>
    <w:basedOn w:val="DefaultParagraphFont"/>
    <w:link w:val="HTMLPreformatted"/>
    <w:uiPriority w:val="99"/>
    <w:rsid w:val="00771111"/>
    <w:rPr>
      <w:rFonts w:ascii="Courier New" w:hAnsi="Courier New" w:cs="Courier New"/>
      <w:lang w:val="en-CA" w:eastAsia="en-CA"/>
    </w:rPr>
  </w:style>
  <w:style w:type="paragraph" w:customStyle="1" w:styleId="fineprint">
    <w:name w:val="fineprint"/>
    <w:basedOn w:val="Normal"/>
    <w:rsid w:val="00771111"/>
    <w:pPr>
      <w:spacing w:before="100" w:beforeAutospacing="1" w:after="100" w:afterAutospacing="1"/>
    </w:pPr>
    <w:rPr>
      <w:rFonts w:ascii="Times New Roman" w:hAnsi="Times New Roman"/>
      <w:sz w:val="24"/>
      <w:szCs w:val="24"/>
      <w:lang w:eastAsia="en-CA"/>
    </w:rPr>
  </w:style>
  <w:style w:type="paragraph" w:customStyle="1" w:styleId="xl63">
    <w:name w:val="xl63"/>
    <w:basedOn w:val="Normal"/>
    <w:rsid w:val="00771111"/>
    <w:pPr>
      <w:pBdr>
        <w:top w:val="single" w:sz="4" w:space="0" w:color="auto"/>
        <w:left w:val="single" w:sz="8" w:space="0" w:color="auto"/>
        <w:bottom w:val="single" w:sz="4" w:space="0" w:color="auto"/>
        <w:right w:val="single" w:sz="4" w:space="0" w:color="auto"/>
      </w:pBdr>
      <w:spacing w:before="100" w:beforeAutospacing="1" w:after="100" w:afterAutospacing="1"/>
      <w:jc w:val="center"/>
    </w:pPr>
    <w:rPr>
      <w:rFonts w:ascii="Wingdings" w:hAnsi="Wingdings"/>
      <w:sz w:val="24"/>
      <w:szCs w:val="24"/>
      <w:lang w:eastAsia="en-CA"/>
    </w:rPr>
  </w:style>
  <w:style w:type="paragraph" w:customStyle="1" w:styleId="xl64">
    <w:name w:val="xl64"/>
    <w:basedOn w:val="Normal"/>
    <w:rsid w:val="00771111"/>
    <w:pPr>
      <w:pBdr>
        <w:top w:val="single" w:sz="4" w:space="0" w:color="auto"/>
        <w:left w:val="single" w:sz="4" w:space="0" w:color="auto"/>
        <w:bottom w:val="single" w:sz="4" w:space="0" w:color="auto"/>
        <w:right w:val="single" w:sz="8" w:space="0" w:color="auto"/>
      </w:pBdr>
      <w:spacing w:before="100" w:beforeAutospacing="1" w:after="100" w:afterAutospacing="1"/>
      <w:jc w:val="center"/>
    </w:pPr>
    <w:rPr>
      <w:rFonts w:ascii="Wingdings" w:hAnsi="Wingdings"/>
      <w:sz w:val="24"/>
      <w:szCs w:val="24"/>
      <w:lang w:eastAsia="en-CA"/>
    </w:rPr>
  </w:style>
  <w:style w:type="paragraph" w:customStyle="1" w:styleId="xl65">
    <w:name w:val="xl65"/>
    <w:basedOn w:val="Normal"/>
    <w:rsid w:val="00771111"/>
    <w:pPr>
      <w:pBdr>
        <w:top w:val="single" w:sz="4" w:space="0" w:color="auto"/>
        <w:left w:val="single" w:sz="8" w:space="0" w:color="auto"/>
        <w:bottom w:val="single" w:sz="8" w:space="0" w:color="auto"/>
        <w:right w:val="single" w:sz="4" w:space="0" w:color="auto"/>
      </w:pBdr>
      <w:spacing w:before="100" w:beforeAutospacing="1" w:after="100" w:afterAutospacing="1"/>
      <w:jc w:val="center"/>
    </w:pPr>
    <w:rPr>
      <w:rFonts w:ascii="Wingdings" w:hAnsi="Wingdings"/>
      <w:sz w:val="24"/>
      <w:szCs w:val="24"/>
      <w:lang w:eastAsia="en-CA"/>
    </w:rPr>
  </w:style>
  <w:style w:type="paragraph" w:customStyle="1" w:styleId="xl66">
    <w:name w:val="xl66"/>
    <w:basedOn w:val="Normal"/>
    <w:rsid w:val="00771111"/>
    <w:pPr>
      <w:pBdr>
        <w:top w:val="single" w:sz="4" w:space="0" w:color="auto"/>
        <w:left w:val="single" w:sz="4" w:space="0" w:color="auto"/>
        <w:bottom w:val="single" w:sz="8" w:space="0" w:color="auto"/>
        <w:right w:val="single" w:sz="8" w:space="0" w:color="auto"/>
      </w:pBdr>
      <w:spacing w:before="100" w:beforeAutospacing="1" w:after="100" w:afterAutospacing="1"/>
      <w:jc w:val="center"/>
    </w:pPr>
    <w:rPr>
      <w:rFonts w:ascii="Wingdings" w:hAnsi="Wingdings"/>
      <w:sz w:val="24"/>
      <w:szCs w:val="24"/>
      <w:lang w:eastAsia="en-CA"/>
    </w:rPr>
  </w:style>
  <w:style w:type="paragraph" w:customStyle="1" w:styleId="xl67">
    <w:name w:val="xl67"/>
    <w:basedOn w:val="Normal"/>
    <w:rsid w:val="00771111"/>
    <w:pPr>
      <w:pBdr>
        <w:top w:val="single" w:sz="4" w:space="0" w:color="auto"/>
        <w:left w:val="single" w:sz="4" w:space="0" w:color="auto"/>
        <w:bottom w:val="single" w:sz="4" w:space="0" w:color="auto"/>
        <w:right w:val="single" w:sz="8" w:space="0" w:color="auto"/>
      </w:pBdr>
      <w:spacing w:before="100" w:beforeAutospacing="1" w:after="100" w:afterAutospacing="1"/>
      <w:jc w:val="center"/>
      <w:textAlignment w:val="center"/>
    </w:pPr>
    <w:rPr>
      <w:rFonts w:ascii="Times New Roman" w:hAnsi="Times New Roman"/>
      <w:b/>
      <w:bCs/>
      <w:sz w:val="24"/>
      <w:szCs w:val="24"/>
      <w:lang w:eastAsia="en-CA"/>
    </w:rPr>
  </w:style>
  <w:style w:type="paragraph" w:customStyle="1" w:styleId="xl68">
    <w:name w:val="xl68"/>
    <w:basedOn w:val="Normal"/>
    <w:rsid w:val="00771111"/>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rFonts w:ascii="Times New Roman" w:hAnsi="Times New Roman"/>
      <w:b/>
      <w:bCs/>
      <w:sz w:val="24"/>
      <w:szCs w:val="24"/>
      <w:lang w:eastAsia="en-CA"/>
    </w:rPr>
  </w:style>
  <w:style w:type="paragraph" w:customStyle="1" w:styleId="xl69">
    <w:name w:val="xl69"/>
    <w:basedOn w:val="Normal"/>
    <w:rsid w:val="00771111"/>
    <w:pPr>
      <w:pBdr>
        <w:top w:val="single" w:sz="4" w:space="0" w:color="auto"/>
        <w:left w:val="single" w:sz="8" w:space="0" w:color="auto"/>
        <w:bottom w:val="single" w:sz="4" w:space="0" w:color="auto"/>
        <w:right w:val="single" w:sz="8" w:space="0" w:color="auto"/>
      </w:pBdr>
      <w:spacing w:before="100" w:beforeAutospacing="1" w:after="100" w:afterAutospacing="1"/>
    </w:pPr>
    <w:rPr>
      <w:rFonts w:ascii="Times New Roman" w:hAnsi="Times New Roman"/>
      <w:sz w:val="24"/>
      <w:szCs w:val="24"/>
      <w:lang w:eastAsia="en-CA"/>
    </w:rPr>
  </w:style>
  <w:style w:type="paragraph" w:customStyle="1" w:styleId="xl70">
    <w:name w:val="xl70"/>
    <w:basedOn w:val="Normal"/>
    <w:rsid w:val="00771111"/>
    <w:pPr>
      <w:pBdr>
        <w:top w:val="single" w:sz="4" w:space="0" w:color="auto"/>
        <w:left w:val="single" w:sz="8" w:space="0" w:color="auto"/>
        <w:bottom w:val="single" w:sz="8" w:space="0" w:color="auto"/>
        <w:right w:val="single" w:sz="8" w:space="0" w:color="auto"/>
      </w:pBdr>
      <w:spacing w:before="100" w:beforeAutospacing="1" w:after="100" w:afterAutospacing="1"/>
    </w:pPr>
    <w:rPr>
      <w:rFonts w:ascii="Times New Roman" w:hAnsi="Times New Roman"/>
      <w:sz w:val="24"/>
      <w:szCs w:val="24"/>
      <w:lang w:eastAsia="en-CA"/>
    </w:rPr>
  </w:style>
  <w:style w:type="paragraph" w:customStyle="1" w:styleId="xl71">
    <w:name w:val="xl71"/>
    <w:basedOn w:val="Normal"/>
    <w:rsid w:val="00771111"/>
    <w:pPr>
      <w:pBdr>
        <w:top w:val="single" w:sz="8" w:space="0" w:color="auto"/>
        <w:left w:val="single" w:sz="8" w:space="0" w:color="auto"/>
        <w:bottom w:val="single" w:sz="4" w:space="0" w:color="auto"/>
      </w:pBdr>
      <w:spacing w:before="100" w:beforeAutospacing="1" w:after="100" w:afterAutospacing="1"/>
      <w:jc w:val="center"/>
    </w:pPr>
    <w:rPr>
      <w:rFonts w:ascii="Times New Roman" w:hAnsi="Times New Roman"/>
      <w:b/>
      <w:bCs/>
      <w:sz w:val="24"/>
      <w:szCs w:val="24"/>
      <w:lang w:eastAsia="en-CA"/>
    </w:rPr>
  </w:style>
  <w:style w:type="paragraph" w:customStyle="1" w:styleId="xl72">
    <w:name w:val="xl72"/>
    <w:basedOn w:val="Normal"/>
    <w:rsid w:val="00771111"/>
    <w:pPr>
      <w:pBdr>
        <w:top w:val="single" w:sz="8" w:space="0" w:color="auto"/>
        <w:bottom w:val="single" w:sz="4" w:space="0" w:color="auto"/>
        <w:right w:val="single" w:sz="8" w:space="0" w:color="auto"/>
      </w:pBdr>
      <w:spacing w:before="100" w:beforeAutospacing="1" w:after="100" w:afterAutospacing="1"/>
      <w:jc w:val="center"/>
    </w:pPr>
    <w:rPr>
      <w:rFonts w:ascii="Times New Roman" w:hAnsi="Times New Roman"/>
      <w:b/>
      <w:bCs/>
      <w:sz w:val="24"/>
      <w:szCs w:val="24"/>
      <w:lang w:eastAsia="en-CA"/>
    </w:rPr>
  </w:style>
  <w:style w:type="paragraph" w:customStyle="1" w:styleId="xl73">
    <w:name w:val="xl73"/>
    <w:basedOn w:val="Normal"/>
    <w:rsid w:val="00771111"/>
    <w:pPr>
      <w:pBdr>
        <w:top w:val="single" w:sz="8" w:space="0" w:color="auto"/>
        <w:left w:val="single" w:sz="8" w:space="0" w:color="auto"/>
        <w:bottom w:val="single" w:sz="4" w:space="0" w:color="auto"/>
      </w:pBdr>
      <w:spacing w:before="100" w:beforeAutospacing="1" w:after="100" w:afterAutospacing="1"/>
      <w:jc w:val="center"/>
    </w:pPr>
    <w:rPr>
      <w:rFonts w:ascii="Times New Roman" w:hAnsi="Times New Roman"/>
      <w:b/>
      <w:bCs/>
      <w:sz w:val="24"/>
      <w:szCs w:val="24"/>
      <w:lang w:eastAsia="en-CA"/>
    </w:rPr>
  </w:style>
  <w:style w:type="paragraph" w:customStyle="1" w:styleId="xl74">
    <w:name w:val="xl74"/>
    <w:basedOn w:val="Normal"/>
    <w:rsid w:val="00771111"/>
    <w:pPr>
      <w:pBdr>
        <w:top w:val="single" w:sz="8" w:space="0" w:color="auto"/>
        <w:bottom w:val="single" w:sz="4" w:space="0" w:color="auto"/>
        <w:right w:val="single" w:sz="8" w:space="0" w:color="auto"/>
      </w:pBdr>
      <w:spacing w:before="100" w:beforeAutospacing="1" w:after="100" w:afterAutospacing="1"/>
      <w:jc w:val="center"/>
    </w:pPr>
    <w:rPr>
      <w:rFonts w:ascii="Times New Roman" w:hAnsi="Times New Roman"/>
      <w:b/>
      <w:bCs/>
      <w:sz w:val="24"/>
      <w:szCs w:val="24"/>
      <w:lang w:eastAsia="en-CA"/>
    </w:rPr>
  </w:style>
  <w:style w:type="paragraph" w:customStyle="1" w:styleId="xl75">
    <w:name w:val="xl75"/>
    <w:basedOn w:val="Normal"/>
    <w:rsid w:val="00771111"/>
    <w:pPr>
      <w:pBdr>
        <w:top w:val="single" w:sz="8" w:space="0" w:color="auto"/>
        <w:left w:val="single" w:sz="8" w:space="0" w:color="auto"/>
        <w:right w:val="single" w:sz="8" w:space="0" w:color="auto"/>
      </w:pBdr>
      <w:spacing w:before="100" w:beforeAutospacing="1" w:after="100" w:afterAutospacing="1"/>
      <w:jc w:val="center"/>
      <w:textAlignment w:val="center"/>
    </w:pPr>
    <w:rPr>
      <w:rFonts w:ascii="Times New Roman" w:hAnsi="Times New Roman"/>
      <w:b/>
      <w:bCs/>
      <w:sz w:val="24"/>
      <w:szCs w:val="24"/>
      <w:lang w:eastAsia="en-CA"/>
    </w:rPr>
  </w:style>
  <w:style w:type="paragraph" w:customStyle="1" w:styleId="xl76">
    <w:name w:val="xl76"/>
    <w:basedOn w:val="Normal"/>
    <w:rsid w:val="00771111"/>
    <w:pPr>
      <w:pBdr>
        <w:left w:val="single" w:sz="8" w:space="0" w:color="auto"/>
        <w:bottom w:val="single" w:sz="4" w:space="0" w:color="auto"/>
        <w:right w:val="single" w:sz="8" w:space="0" w:color="auto"/>
      </w:pBdr>
      <w:spacing w:before="100" w:beforeAutospacing="1" w:after="100" w:afterAutospacing="1"/>
      <w:jc w:val="center"/>
      <w:textAlignment w:val="center"/>
    </w:pPr>
    <w:rPr>
      <w:rFonts w:ascii="Times New Roman" w:hAnsi="Times New Roman"/>
      <w:b/>
      <w:bCs/>
      <w:sz w:val="24"/>
      <w:szCs w:val="24"/>
      <w:lang w:eastAsia="en-CA"/>
    </w:rPr>
  </w:style>
  <w:style w:type="paragraph" w:customStyle="1" w:styleId="AnnexHeading">
    <w:name w:val="Annex Heading"/>
    <w:basedOn w:val="Heading1"/>
    <w:link w:val="AnnexHeadingChar"/>
    <w:qFormat/>
    <w:rsid w:val="00A23996"/>
    <w:pPr>
      <w:widowControl w:val="0"/>
      <w:numPr>
        <w:numId w:val="0"/>
      </w:numPr>
      <w:tabs>
        <w:tab w:val="left" w:leader="dot" w:pos="8640"/>
      </w:tabs>
      <w:spacing w:before="0" w:after="0"/>
      <w:jc w:val="center"/>
    </w:pPr>
    <w:rPr>
      <w:rFonts w:cs="Arial"/>
      <w:kern w:val="0"/>
      <w:szCs w:val="32"/>
    </w:rPr>
  </w:style>
  <w:style w:type="character" w:customStyle="1" w:styleId="Heading1Char">
    <w:name w:val="Heading 1 Char"/>
    <w:basedOn w:val="DefaultParagraphFont"/>
    <w:link w:val="Heading1"/>
    <w:rsid w:val="00A23996"/>
    <w:rPr>
      <w:rFonts w:ascii="Arial" w:hAnsi="Arial"/>
      <w:b/>
      <w:caps/>
      <w:kern w:val="28"/>
      <w:sz w:val="24"/>
      <w:lang w:val="en-GB"/>
    </w:rPr>
  </w:style>
  <w:style w:type="character" w:customStyle="1" w:styleId="AnnexHeadingChar">
    <w:name w:val="Annex Heading Char"/>
    <w:basedOn w:val="Heading1Char"/>
    <w:link w:val="AnnexHeading"/>
    <w:rsid w:val="00A23996"/>
    <w:rPr>
      <w:rFonts w:ascii="Arial" w:hAnsi="Arial" w:cs="Arial"/>
      <w:b/>
      <w:caps/>
      <w:kern w:val="28"/>
      <w:sz w:val="24"/>
      <w:szCs w:val="32"/>
      <w:lang w:val="en-GB"/>
    </w:rPr>
  </w:style>
  <w:style w:type="character" w:customStyle="1" w:styleId="tgc">
    <w:name w:val="_tgc"/>
    <w:basedOn w:val="DefaultParagraphFont"/>
    <w:rsid w:val="00E72DCB"/>
  </w:style>
  <w:style w:type="character" w:customStyle="1" w:styleId="UnresolvedMention1">
    <w:name w:val="Unresolved Mention1"/>
    <w:basedOn w:val="DefaultParagraphFont"/>
    <w:uiPriority w:val="99"/>
    <w:semiHidden/>
    <w:unhideWhenUsed/>
    <w:rsid w:val="00F206D1"/>
    <w:rPr>
      <w:color w:val="605E5C"/>
      <w:shd w:val="clear" w:color="auto" w:fill="E1DFDD"/>
    </w:rPr>
  </w:style>
  <w:style w:type="character" w:customStyle="1" w:styleId="UnresolvedMention2">
    <w:name w:val="Unresolved Mention2"/>
    <w:basedOn w:val="DefaultParagraphFont"/>
    <w:uiPriority w:val="99"/>
    <w:semiHidden/>
    <w:unhideWhenUsed/>
    <w:rsid w:val="00303BAB"/>
    <w:rPr>
      <w:color w:val="605E5C"/>
      <w:shd w:val="clear" w:color="auto" w:fill="E1DFDD"/>
    </w:rPr>
  </w:style>
  <w:style w:type="character" w:customStyle="1" w:styleId="Heading9Char">
    <w:name w:val="Heading 9 Char"/>
    <w:basedOn w:val="DefaultParagraphFont"/>
    <w:link w:val="Heading9"/>
    <w:rsid w:val="00295F45"/>
    <w:rPr>
      <w:rFonts w:ascii="Arial" w:hAnsi="Arial"/>
      <w:b/>
      <w:caps/>
      <w:kern w:val="28"/>
      <w:sz w:val="24"/>
      <w:lang w:val="en-CA"/>
    </w:rPr>
  </w:style>
  <w:style w:type="character" w:customStyle="1" w:styleId="BalloonTextChar">
    <w:name w:val="Balloon Text Char"/>
    <w:basedOn w:val="DefaultParagraphFont"/>
    <w:link w:val="BalloonText"/>
    <w:semiHidden/>
    <w:rsid w:val="0027167E"/>
    <w:rPr>
      <w:rFonts w:ascii="Tahoma" w:hAnsi="Tahoma" w:cs="Tahoma"/>
      <w:sz w:val="16"/>
      <w:szCs w:val="16"/>
      <w:lang w:val="en-CA"/>
    </w:rPr>
  </w:style>
  <w:style w:type="character" w:customStyle="1" w:styleId="UnresolvedMention3">
    <w:name w:val="Unresolved Mention3"/>
    <w:basedOn w:val="DefaultParagraphFont"/>
    <w:uiPriority w:val="99"/>
    <w:semiHidden/>
    <w:unhideWhenUsed/>
    <w:rsid w:val="00AD08FF"/>
    <w:rPr>
      <w:color w:val="605E5C"/>
      <w:shd w:val="clear" w:color="auto" w:fill="E1DFDD"/>
    </w:rPr>
  </w:style>
  <w:style w:type="character" w:customStyle="1" w:styleId="Mentionnonrsolue1">
    <w:name w:val="Mention non résolue1"/>
    <w:basedOn w:val="DefaultParagraphFont"/>
    <w:uiPriority w:val="99"/>
    <w:semiHidden/>
    <w:unhideWhenUsed/>
    <w:rsid w:val="0040591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1151607">
      <w:bodyDiv w:val="1"/>
      <w:marLeft w:val="0"/>
      <w:marRight w:val="0"/>
      <w:marTop w:val="0"/>
      <w:marBottom w:val="0"/>
      <w:divBdr>
        <w:top w:val="none" w:sz="0" w:space="0" w:color="auto"/>
        <w:left w:val="none" w:sz="0" w:space="0" w:color="auto"/>
        <w:bottom w:val="none" w:sz="0" w:space="0" w:color="auto"/>
        <w:right w:val="none" w:sz="0" w:space="0" w:color="auto"/>
      </w:divBdr>
    </w:div>
    <w:div w:id="47534578">
      <w:bodyDiv w:val="1"/>
      <w:marLeft w:val="0"/>
      <w:marRight w:val="0"/>
      <w:marTop w:val="0"/>
      <w:marBottom w:val="0"/>
      <w:divBdr>
        <w:top w:val="none" w:sz="0" w:space="0" w:color="auto"/>
        <w:left w:val="none" w:sz="0" w:space="0" w:color="auto"/>
        <w:bottom w:val="none" w:sz="0" w:space="0" w:color="auto"/>
        <w:right w:val="none" w:sz="0" w:space="0" w:color="auto"/>
      </w:divBdr>
    </w:div>
    <w:div w:id="47535032">
      <w:bodyDiv w:val="1"/>
      <w:marLeft w:val="0"/>
      <w:marRight w:val="0"/>
      <w:marTop w:val="0"/>
      <w:marBottom w:val="0"/>
      <w:divBdr>
        <w:top w:val="none" w:sz="0" w:space="0" w:color="auto"/>
        <w:left w:val="none" w:sz="0" w:space="0" w:color="auto"/>
        <w:bottom w:val="none" w:sz="0" w:space="0" w:color="auto"/>
        <w:right w:val="none" w:sz="0" w:space="0" w:color="auto"/>
      </w:divBdr>
    </w:div>
    <w:div w:id="111174887">
      <w:bodyDiv w:val="1"/>
      <w:marLeft w:val="0"/>
      <w:marRight w:val="0"/>
      <w:marTop w:val="0"/>
      <w:marBottom w:val="0"/>
      <w:divBdr>
        <w:top w:val="none" w:sz="0" w:space="0" w:color="auto"/>
        <w:left w:val="none" w:sz="0" w:space="0" w:color="auto"/>
        <w:bottom w:val="none" w:sz="0" w:space="0" w:color="auto"/>
        <w:right w:val="none" w:sz="0" w:space="0" w:color="auto"/>
      </w:divBdr>
      <w:divsChild>
        <w:div w:id="790368954">
          <w:marLeft w:val="0"/>
          <w:marRight w:val="0"/>
          <w:marTop w:val="0"/>
          <w:marBottom w:val="0"/>
          <w:divBdr>
            <w:top w:val="none" w:sz="0" w:space="0" w:color="auto"/>
            <w:left w:val="none" w:sz="0" w:space="0" w:color="auto"/>
            <w:bottom w:val="none" w:sz="0" w:space="0" w:color="auto"/>
            <w:right w:val="none" w:sz="0" w:space="0" w:color="auto"/>
          </w:divBdr>
        </w:div>
        <w:div w:id="1312713133">
          <w:marLeft w:val="0"/>
          <w:marRight w:val="0"/>
          <w:marTop w:val="0"/>
          <w:marBottom w:val="0"/>
          <w:divBdr>
            <w:top w:val="none" w:sz="0" w:space="0" w:color="auto"/>
            <w:left w:val="none" w:sz="0" w:space="0" w:color="auto"/>
            <w:bottom w:val="none" w:sz="0" w:space="0" w:color="auto"/>
            <w:right w:val="none" w:sz="0" w:space="0" w:color="auto"/>
          </w:divBdr>
        </w:div>
        <w:div w:id="1429613930">
          <w:marLeft w:val="0"/>
          <w:marRight w:val="0"/>
          <w:marTop w:val="0"/>
          <w:marBottom w:val="0"/>
          <w:divBdr>
            <w:top w:val="none" w:sz="0" w:space="0" w:color="auto"/>
            <w:left w:val="none" w:sz="0" w:space="0" w:color="auto"/>
            <w:bottom w:val="none" w:sz="0" w:space="0" w:color="auto"/>
            <w:right w:val="none" w:sz="0" w:space="0" w:color="auto"/>
          </w:divBdr>
        </w:div>
        <w:div w:id="1439178019">
          <w:marLeft w:val="0"/>
          <w:marRight w:val="0"/>
          <w:marTop w:val="0"/>
          <w:marBottom w:val="0"/>
          <w:divBdr>
            <w:top w:val="none" w:sz="0" w:space="0" w:color="auto"/>
            <w:left w:val="none" w:sz="0" w:space="0" w:color="auto"/>
            <w:bottom w:val="none" w:sz="0" w:space="0" w:color="auto"/>
            <w:right w:val="none" w:sz="0" w:space="0" w:color="auto"/>
          </w:divBdr>
        </w:div>
      </w:divsChild>
    </w:div>
    <w:div w:id="182286088">
      <w:bodyDiv w:val="1"/>
      <w:marLeft w:val="0"/>
      <w:marRight w:val="0"/>
      <w:marTop w:val="0"/>
      <w:marBottom w:val="0"/>
      <w:divBdr>
        <w:top w:val="none" w:sz="0" w:space="0" w:color="auto"/>
        <w:left w:val="none" w:sz="0" w:space="0" w:color="auto"/>
        <w:bottom w:val="none" w:sz="0" w:space="0" w:color="auto"/>
        <w:right w:val="none" w:sz="0" w:space="0" w:color="auto"/>
      </w:divBdr>
    </w:div>
    <w:div w:id="253445004">
      <w:bodyDiv w:val="1"/>
      <w:marLeft w:val="0"/>
      <w:marRight w:val="0"/>
      <w:marTop w:val="0"/>
      <w:marBottom w:val="0"/>
      <w:divBdr>
        <w:top w:val="none" w:sz="0" w:space="0" w:color="auto"/>
        <w:left w:val="none" w:sz="0" w:space="0" w:color="auto"/>
        <w:bottom w:val="none" w:sz="0" w:space="0" w:color="auto"/>
        <w:right w:val="none" w:sz="0" w:space="0" w:color="auto"/>
      </w:divBdr>
    </w:div>
    <w:div w:id="316154846">
      <w:bodyDiv w:val="1"/>
      <w:marLeft w:val="0"/>
      <w:marRight w:val="0"/>
      <w:marTop w:val="0"/>
      <w:marBottom w:val="0"/>
      <w:divBdr>
        <w:top w:val="none" w:sz="0" w:space="0" w:color="auto"/>
        <w:left w:val="none" w:sz="0" w:space="0" w:color="auto"/>
        <w:bottom w:val="none" w:sz="0" w:space="0" w:color="auto"/>
        <w:right w:val="none" w:sz="0" w:space="0" w:color="auto"/>
      </w:divBdr>
    </w:div>
    <w:div w:id="356125320">
      <w:bodyDiv w:val="1"/>
      <w:marLeft w:val="0"/>
      <w:marRight w:val="0"/>
      <w:marTop w:val="0"/>
      <w:marBottom w:val="0"/>
      <w:divBdr>
        <w:top w:val="none" w:sz="0" w:space="0" w:color="auto"/>
        <w:left w:val="none" w:sz="0" w:space="0" w:color="auto"/>
        <w:bottom w:val="none" w:sz="0" w:space="0" w:color="auto"/>
        <w:right w:val="none" w:sz="0" w:space="0" w:color="auto"/>
      </w:divBdr>
    </w:div>
    <w:div w:id="371926069">
      <w:bodyDiv w:val="1"/>
      <w:marLeft w:val="0"/>
      <w:marRight w:val="0"/>
      <w:marTop w:val="0"/>
      <w:marBottom w:val="0"/>
      <w:divBdr>
        <w:top w:val="none" w:sz="0" w:space="0" w:color="auto"/>
        <w:left w:val="none" w:sz="0" w:space="0" w:color="auto"/>
        <w:bottom w:val="none" w:sz="0" w:space="0" w:color="auto"/>
        <w:right w:val="none" w:sz="0" w:space="0" w:color="auto"/>
      </w:divBdr>
    </w:div>
    <w:div w:id="414060192">
      <w:bodyDiv w:val="1"/>
      <w:marLeft w:val="0"/>
      <w:marRight w:val="0"/>
      <w:marTop w:val="0"/>
      <w:marBottom w:val="0"/>
      <w:divBdr>
        <w:top w:val="none" w:sz="0" w:space="0" w:color="auto"/>
        <w:left w:val="none" w:sz="0" w:space="0" w:color="auto"/>
        <w:bottom w:val="none" w:sz="0" w:space="0" w:color="auto"/>
        <w:right w:val="none" w:sz="0" w:space="0" w:color="auto"/>
      </w:divBdr>
    </w:div>
    <w:div w:id="549808788">
      <w:bodyDiv w:val="1"/>
      <w:marLeft w:val="0"/>
      <w:marRight w:val="0"/>
      <w:marTop w:val="0"/>
      <w:marBottom w:val="0"/>
      <w:divBdr>
        <w:top w:val="none" w:sz="0" w:space="0" w:color="auto"/>
        <w:left w:val="none" w:sz="0" w:space="0" w:color="auto"/>
        <w:bottom w:val="none" w:sz="0" w:space="0" w:color="auto"/>
        <w:right w:val="none" w:sz="0" w:space="0" w:color="auto"/>
      </w:divBdr>
    </w:div>
    <w:div w:id="585580282">
      <w:bodyDiv w:val="1"/>
      <w:marLeft w:val="0"/>
      <w:marRight w:val="0"/>
      <w:marTop w:val="0"/>
      <w:marBottom w:val="0"/>
      <w:divBdr>
        <w:top w:val="none" w:sz="0" w:space="0" w:color="auto"/>
        <w:left w:val="none" w:sz="0" w:space="0" w:color="auto"/>
        <w:bottom w:val="none" w:sz="0" w:space="0" w:color="auto"/>
        <w:right w:val="none" w:sz="0" w:space="0" w:color="auto"/>
      </w:divBdr>
    </w:div>
    <w:div w:id="617837383">
      <w:bodyDiv w:val="1"/>
      <w:marLeft w:val="0"/>
      <w:marRight w:val="0"/>
      <w:marTop w:val="0"/>
      <w:marBottom w:val="0"/>
      <w:divBdr>
        <w:top w:val="none" w:sz="0" w:space="0" w:color="auto"/>
        <w:left w:val="none" w:sz="0" w:space="0" w:color="auto"/>
        <w:bottom w:val="none" w:sz="0" w:space="0" w:color="auto"/>
        <w:right w:val="none" w:sz="0" w:space="0" w:color="auto"/>
      </w:divBdr>
    </w:div>
    <w:div w:id="705102821">
      <w:bodyDiv w:val="1"/>
      <w:marLeft w:val="0"/>
      <w:marRight w:val="0"/>
      <w:marTop w:val="0"/>
      <w:marBottom w:val="0"/>
      <w:divBdr>
        <w:top w:val="none" w:sz="0" w:space="0" w:color="auto"/>
        <w:left w:val="none" w:sz="0" w:space="0" w:color="auto"/>
        <w:bottom w:val="none" w:sz="0" w:space="0" w:color="auto"/>
        <w:right w:val="none" w:sz="0" w:space="0" w:color="auto"/>
      </w:divBdr>
    </w:div>
    <w:div w:id="840003369">
      <w:bodyDiv w:val="1"/>
      <w:marLeft w:val="0"/>
      <w:marRight w:val="0"/>
      <w:marTop w:val="0"/>
      <w:marBottom w:val="0"/>
      <w:divBdr>
        <w:top w:val="none" w:sz="0" w:space="0" w:color="auto"/>
        <w:left w:val="none" w:sz="0" w:space="0" w:color="auto"/>
        <w:bottom w:val="none" w:sz="0" w:space="0" w:color="auto"/>
        <w:right w:val="none" w:sz="0" w:space="0" w:color="auto"/>
      </w:divBdr>
    </w:div>
    <w:div w:id="882718525">
      <w:bodyDiv w:val="1"/>
      <w:marLeft w:val="0"/>
      <w:marRight w:val="0"/>
      <w:marTop w:val="0"/>
      <w:marBottom w:val="0"/>
      <w:divBdr>
        <w:top w:val="none" w:sz="0" w:space="0" w:color="auto"/>
        <w:left w:val="none" w:sz="0" w:space="0" w:color="auto"/>
        <w:bottom w:val="none" w:sz="0" w:space="0" w:color="auto"/>
        <w:right w:val="none" w:sz="0" w:space="0" w:color="auto"/>
      </w:divBdr>
    </w:div>
    <w:div w:id="949169008">
      <w:bodyDiv w:val="1"/>
      <w:marLeft w:val="0"/>
      <w:marRight w:val="0"/>
      <w:marTop w:val="0"/>
      <w:marBottom w:val="0"/>
      <w:divBdr>
        <w:top w:val="none" w:sz="0" w:space="0" w:color="auto"/>
        <w:left w:val="none" w:sz="0" w:space="0" w:color="auto"/>
        <w:bottom w:val="none" w:sz="0" w:space="0" w:color="auto"/>
        <w:right w:val="none" w:sz="0" w:space="0" w:color="auto"/>
      </w:divBdr>
    </w:div>
    <w:div w:id="955408928">
      <w:bodyDiv w:val="1"/>
      <w:marLeft w:val="0"/>
      <w:marRight w:val="0"/>
      <w:marTop w:val="0"/>
      <w:marBottom w:val="0"/>
      <w:divBdr>
        <w:top w:val="none" w:sz="0" w:space="0" w:color="auto"/>
        <w:left w:val="none" w:sz="0" w:space="0" w:color="auto"/>
        <w:bottom w:val="none" w:sz="0" w:space="0" w:color="auto"/>
        <w:right w:val="none" w:sz="0" w:space="0" w:color="auto"/>
      </w:divBdr>
    </w:div>
    <w:div w:id="1090588246">
      <w:bodyDiv w:val="1"/>
      <w:marLeft w:val="0"/>
      <w:marRight w:val="0"/>
      <w:marTop w:val="0"/>
      <w:marBottom w:val="0"/>
      <w:divBdr>
        <w:top w:val="none" w:sz="0" w:space="0" w:color="auto"/>
        <w:left w:val="none" w:sz="0" w:space="0" w:color="auto"/>
        <w:bottom w:val="none" w:sz="0" w:space="0" w:color="auto"/>
        <w:right w:val="none" w:sz="0" w:space="0" w:color="auto"/>
      </w:divBdr>
    </w:div>
    <w:div w:id="1095592008">
      <w:bodyDiv w:val="1"/>
      <w:marLeft w:val="0"/>
      <w:marRight w:val="0"/>
      <w:marTop w:val="0"/>
      <w:marBottom w:val="0"/>
      <w:divBdr>
        <w:top w:val="none" w:sz="0" w:space="0" w:color="auto"/>
        <w:left w:val="none" w:sz="0" w:space="0" w:color="auto"/>
        <w:bottom w:val="none" w:sz="0" w:space="0" w:color="auto"/>
        <w:right w:val="none" w:sz="0" w:space="0" w:color="auto"/>
      </w:divBdr>
    </w:div>
    <w:div w:id="1282030472">
      <w:bodyDiv w:val="1"/>
      <w:marLeft w:val="0"/>
      <w:marRight w:val="0"/>
      <w:marTop w:val="0"/>
      <w:marBottom w:val="0"/>
      <w:divBdr>
        <w:top w:val="none" w:sz="0" w:space="0" w:color="auto"/>
        <w:left w:val="none" w:sz="0" w:space="0" w:color="auto"/>
        <w:bottom w:val="none" w:sz="0" w:space="0" w:color="auto"/>
        <w:right w:val="none" w:sz="0" w:space="0" w:color="auto"/>
      </w:divBdr>
    </w:div>
    <w:div w:id="1287153160">
      <w:bodyDiv w:val="1"/>
      <w:marLeft w:val="0"/>
      <w:marRight w:val="0"/>
      <w:marTop w:val="0"/>
      <w:marBottom w:val="0"/>
      <w:divBdr>
        <w:top w:val="none" w:sz="0" w:space="0" w:color="auto"/>
        <w:left w:val="none" w:sz="0" w:space="0" w:color="auto"/>
        <w:bottom w:val="none" w:sz="0" w:space="0" w:color="auto"/>
        <w:right w:val="none" w:sz="0" w:space="0" w:color="auto"/>
      </w:divBdr>
    </w:div>
    <w:div w:id="1307467927">
      <w:bodyDiv w:val="1"/>
      <w:marLeft w:val="0"/>
      <w:marRight w:val="0"/>
      <w:marTop w:val="0"/>
      <w:marBottom w:val="0"/>
      <w:divBdr>
        <w:top w:val="none" w:sz="0" w:space="0" w:color="auto"/>
        <w:left w:val="none" w:sz="0" w:space="0" w:color="auto"/>
        <w:bottom w:val="none" w:sz="0" w:space="0" w:color="auto"/>
        <w:right w:val="none" w:sz="0" w:space="0" w:color="auto"/>
      </w:divBdr>
    </w:div>
    <w:div w:id="1310406449">
      <w:bodyDiv w:val="1"/>
      <w:marLeft w:val="0"/>
      <w:marRight w:val="0"/>
      <w:marTop w:val="0"/>
      <w:marBottom w:val="0"/>
      <w:divBdr>
        <w:top w:val="none" w:sz="0" w:space="0" w:color="auto"/>
        <w:left w:val="none" w:sz="0" w:space="0" w:color="auto"/>
        <w:bottom w:val="none" w:sz="0" w:space="0" w:color="auto"/>
        <w:right w:val="none" w:sz="0" w:space="0" w:color="auto"/>
      </w:divBdr>
    </w:div>
    <w:div w:id="1313945351">
      <w:bodyDiv w:val="1"/>
      <w:marLeft w:val="0"/>
      <w:marRight w:val="0"/>
      <w:marTop w:val="0"/>
      <w:marBottom w:val="0"/>
      <w:divBdr>
        <w:top w:val="none" w:sz="0" w:space="0" w:color="auto"/>
        <w:left w:val="none" w:sz="0" w:space="0" w:color="auto"/>
        <w:bottom w:val="none" w:sz="0" w:space="0" w:color="auto"/>
        <w:right w:val="none" w:sz="0" w:space="0" w:color="auto"/>
      </w:divBdr>
    </w:div>
    <w:div w:id="1373001610">
      <w:bodyDiv w:val="1"/>
      <w:marLeft w:val="0"/>
      <w:marRight w:val="0"/>
      <w:marTop w:val="0"/>
      <w:marBottom w:val="0"/>
      <w:divBdr>
        <w:top w:val="none" w:sz="0" w:space="0" w:color="auto"/>
        <w:left w:val="none" w:sz="0" w:space="0" w:color="auto"/>
        <w:bottom w:val="none" w:sz="0" w:space="0" w:color="auto"/>
        <w:right w:val="none" w:sz="0" w:space="0" w:color="auto"/>
      </w:divBdr>
    </w:div>
    <w:div w:id="1379745140">
      <w:bodyDiv w:val="1"/>
      <w:marLeft w:val="0"/>
      <w:marRight w:val="0"/>
      <w:marTop w:val="0"/>
      <w:marBottom w:val="0"/>
      <w:divBdr>
        <w:top w:val="none" w:sz="0" w:space="0" w:color="auto"/>
        <w:left w:val="none" w:sz="0" w:space="0" w:color="auto"/>
        <w:bottom w:val="none" w:sz="0" w:space="0" w:color="auto"/>
        <w:right w:val="none" w:sz="0" w:space="0" w:color="auto"/>
      </w:divBdr>
    </w:div>
    <w:div w:id="1388340918">
      <w:bodyDiv w:val="1"/>
      <w:marLeft w:val="0"/>
      <w:marRight w:val="0"/>
      <w:marTop w:val="0"/>
      <w:marBottom w:val="0"/>
      <w:divBdr>
        <w:top w:val="none" w:sz="0" w:space="0" w:color="auto"/>
        <w:left w:val="none" w:sz="0" w:space="0" w:color="auto"/>
        <w:bottom w:val="none" w:sz="0" w:space="0" w:color="auto"/>
        <w:right w:val="none" w:sz="0" w:space="0" w:color="auto"/>
      </w:divBdr>
    </w:div>
    <w:div w:id="1401831766">
      <w:bodyDiv w:val="1"/>
      <w:marLeft w:val="0"/>
      <w:marRight w:val="0"/>
      <w:marTop w:val="0"/>
      <w:marBottom w:val="0"/>
      <w:divBdr>
        <w:top w:val="none" w:sz="0" w:space="0" w:color="auto"/>
        <w:left w:val="none" w:sz="0" w:space="0" w:color="auto"/>
        <w:bottom w:val="none" w:sz="0" w:space="0" w:color="auto"/>
        <w:right w:val="none" w:sz="0" w:space="0" w:color="auto"/>
      </w:divBdr>
      <w:divsChild>
        <w:div w:id="583225596">
          <w:marLeft w:val="0"/>
          <w:marRight w:val="0"/>
          <w:marTop w:val="0"/>
          <w:marBottom w:val="0"/>
          <w:divBdr>
            <w:top w:val="none" w:sz="0" w:space="0" w:color="auto"/>
            <w:left w:val="none" w:sz="0" w:space="0" w:color="auto"/>
            <w:bottom w:val="none" w:sz="0" w:space="0" w:color="auto"/>
            <w:right w:val="none" w:sz="0" w:space="0" w:color="auto"/>
          </w:divBdr>
        </w:div>
        <w:div w:id="1060320900">
          <w:marLeft w:val="0"/>
          <w:marRight w:val="0"/>
          <w:marTop w:val="0"/>
          <w:marBottom w:val="0"/>
          <w:divBdr>
            <w:top w:val="none" w:sz="0" w:space="0" w:color="auto"/>
            <w:left w:val="none" w:sz="0" w:space="0" w:color="auto"/>
            <w:bottom w:val="none" w:sz="0" w:space="0" w:color="auto"/>
            <w:right w:val="none" w:sz="0" w:space="0" w:color="auto"/>
          </w:divBdr>
        </w:div>
        <w:div w:id="1620407950">
          <w:marLeft w:val="0"/>
          <w:marRight w:val="0"/>
          <w:marTop w:val="0"/>
          <w:marBottom w:val="0"/>
          <w:divBdr>
            <w:top w:val="none" w:sz="0" w:space="0" w:color="auto"/>
            <w:left w:val="none" w:sz="0" w:space="0" w:color="auto"/>
            <w:bottom w:val="none" w:sz="0" w:space="0" w:color="auto"/>
            <w:right w:val="none" w:sz="0" w:space="0" w:color="auto"/>
          </w:divBdr>
        </w:div>
        <w:div w:id="2050959355">
          <w:marLeft w:val="0"/>
          <w:marRight w:val="0"/>
          <w:marTop w:val="0"/>
          <w:marBottom w:val="0"/>
          <w:divBdr>
            <w:top w:val="none" w:sz="0" w:space="0" w:color="auto"/>
            <w:left w:val="none" w:sz="0" w:space="0" w:color="auto"/>
            <w:bottom w:val="none" w:sz="0" w:space="0" w:color="auto"/>
            <w:right w:val="none" w:sz="0" w:space="0" w:color="auto"/>
          </w:divBdr>
        </w:div>
        <w:div w:id="2088577250">
          <w:marLeft w:val="0"/>
          <w:marRight w:val="0"/>
          <w:marTop w:val="0"/>
          <w:marBottom w:val="0"/>
          <w:divBdr>
            <w:top w:val="none" w:sz="0" w:space="0" w:color="auto"/>
            <w:left w:val="none" w:sz="0" w:space="0" w:color="auto"/>
            <w:bottom w:val="none" w:sz="0" w:space="0" w:color="auto"/>
            <w:right w:val="none" w:sz="0" w:space="0" w:color="auto"/>
          </w:divBdr>
        </w:div>
      </w:divsChild>
    </w:div>
    <w:div w:id="1434980332">
      <w:bodyDiv w:val="1"/>
      <w:marLeft w:val="0"/>
      <w:marRight w:val="0"/>
      <w:marTop w:val="0"/>
      <w:marBottom w:val="0"/>
      <w:divBdr>
        <w:top w:val="none" w:sz="0" w:space="0" w:color="auto"/>
        <w:left w:val="none" w:sz="0" w:space="0" w:color="auto"/>
        <w:bottom w:val="none" w:sz="0" w:space="0" w:color="auto"/>
        <w:right w:val="none" w:sz="0" w:space="0" w:color="auto"/>
      </w:divBdr>
    </w:div>
    <w:div w:id="1581598401">
      <w:bodyDiv w:val="1"/>
      <w:marLeft w:val="0"/>
      <w:marRight w:val="0"/>
      <w:marTop w:val="0"/>
      <w:marBottom w:val="0"/>
      <w:divBdr>
        <w:top w:val="none" w:sz="0" w:space="0" w:color="auto"/>
        <w:left w:val="none" w:sz="0" w:space="0" w:color="auto"/>
        <w:bottom w:val="none" w:sz="0" w:space="0" w:color="auto"/>
        <w:right w:val="none" w:sz="0" w:space="0" w:color="auto"/>
      </w:divBdr>
    </w:div>
    <w:div w:id="1585450535">
      <w:bodyDiv w:val="1"/>
      <w:marLeft w:val="0"/>
      <w:marRight w:val="0"/>
      <w:marTop w:val="0"/>
      <w:marBottom w:val="0"/>
      <w:divBdr>
        <w:top w:val="none" w:sz="0" w:space="0" w:color="auto"/>
        <w:left w:val="none" w:sz="0" w:space="0" w:color="auto"/>
        <w:bottom w:val="none" w:sz="0" w:space="0" w:color="auto"/>
        <w:right w:val="none" w:sz="0" w:space="0" w:color="auto"/>
      </w:divBdr>
    </w:div>
    <w:div w:id="1599949016">
      <w:bodyDiv w:val="1"/>
      <w:marLeft w:val="0"/>
      <w:marRight w:val="0"/>
      <w:marTop w:val="0"/>
      <w:marBottom w:val="0"/>
      <w:divBdr>
        <w:top w:val="none" w:sz="0" w:space="0" w:color="auto"/>
        <w:left w:val="none" w:sz="0" w:space="0" w:color="auto"/>
        <w:bottom w:val="none" w:sz="0" w:space="0" w:color="auto"/>
        <w:right w:val="none" w:sz="0" w:space="0" w:color="auto"/>
      </w:divBdr>
    </w:div>
    <w:div w:id="1698117664">
      <w:bodyDiv w:val="1"/>
      <w:marLeft w:val="0"/>
      <w:marRight w:val="0"/>
      <w:marTop w:val="0"/>
      <w:marBottom w:val="0"/>
      <w:divBdr>
        <w:top w:val="none" w:sz="0" w:space="0" w:color="auto"/>
        <w:left w:val="none" w:sz="0" w:space="0" w:color="auto"/>
        <w:bottom w:val="none" w:sz="0" w:space="0" w:color="auto"/>
        <w:right w:val="none" w:sz="0" w:space="0" w:color="auto"/>
      </w:divBdr>
    </w:div>
    <w:div w:id="1739743254">
      <w:bodyDiv w:val="1"/>
      <w:marLeft w:val="0"/>
      <w:marRight w:val="0"/>
      <w:marTop w:val="0"/>
      <w:marBottom w:val="0"/>
      <w:divBdr>
        <w:top w:val="none" w:sz="0" w:space="0" w:color="auto"/>
        <w:left w:val="none" w:sz="0" w:space="0" w:color="auto"/>
        <w:bottom w:val="none" w:sz="0" w:space="0" w:color="auto"/>
        <w:right w:val="none" w:sz="0" w:space="0" w:color="auto"/>
      </w:divBdr>
    </w:div>
    <w:div w:id="1739787154">
      <w:bodyDiv w:val="1"/>
      <w:marLeft w:val="0"/>
      <w:marRight w:val="0"/>
      <w:marTop w:val="0"/>
      <w:marBottom w:val="0"/>
      <w:divBdr>
        <w:top w:val="none" w:sz="0" w:space="0" w:color="auto"/>
        <w:left w:val="none" w:sz="0" w:space="0" w:color="auto"/>
        <w:bottom w:val="none" w:sz="0" w:space="0" w:color="auto"/>
        <w:right w:val="none" w:sz="0" w:space="0" w:color="auto"/>
      </w:divBdr>
    </w:div>
    <w:div w:id="1754735741">
      <w:bodyDiv w:val="1"/>
      <w:marLeft w:val="0"/>
      <w:marRight w:val="0"/>
      <w:marTop w:val="0"/>
      <w:marBottom w:val="0"/>
      <w:divBdr>
        <w:top w:val="none" w:sz="0" w:space="0" w:color="auto"/>
        <w:left w:val="none" w:sz="0" w:space="0" w:color="auto"/>
        <w:bottom w:val="none" w:sz="0" w:space="0" w:color="auto"/>
        <w:right w:val="none" w:sz="0" w:space="0" w:color="auto"/>
      </w:divBdr>
      <w:divsChild>
        <w:div w:id="612254097">
          <w:marLeft w:val="0"/>
          <w:marRight w:val="0"/>
          <w:marTop w:val="0"/>
          <w:marBottom w:val="0"/>
          <w:divBdr>
            <w:top w:val="none" w:sz="0" w:space="0" w:color="auto"/>
            <w:left w:val="none" w:sz="0" w:space="0" w:color="auto"/>
            <w:bottom w:val="none" w:sz="0" w:space="0" w:color="auto"/>
            <w:right w:val="none" w:sz="0" w:space="0" w:color="auto"/>
          </w:divBdr>
          <w:divsChild>
            <w:div w:id="886601387">
              <w:marLeft w:val="0"/>
              <w:marRight w:val="0"/>
              <w:marTop w:val="0"/>
              <w:marBottom w:val="0"/>
              <w:divBdr>
                <w:top w:val="none" w:sz="0" w:space="0" w:color="auto"/>
                <w:left w:val="none" w:sz="0" w:space="0" w:color="auto"/>
                <w:bottom w:val="none" w:sz="0" w:space="0" w:color="auto"/>
                <w:right w:val="none" w:sz="0" w:space="0" w:color="auto"/>
              </w:divBdr>
              <w:divsChild>
                <w:div w:id="264852701">
                  <w:marLeft w:val="225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5667723">
      <w:bodyDiv w:val="1"/>
      <w:marLeft w:val="0"/>
      <w:marRight w:val="0"/>
      <w:marTop w:val="0"/>
      <w:marBottom w:val="0"/>
      <w:divBdr>
        <w:top w:val="none" w:sz="0" w:space="0" w:color="auto"/>
        <w:left w:val="none" w:sz="0" w:space="0" w:color="auto"/>
        <w:bottom w:val="none" w:sz="0" w:space="0" w:color="auto"/>
        <w:right w:val="none" w:sz="0" w:space="0" w:color="auto"/>
      </w:divBdr>
    </w:div>
    <w:div w:id="1792354893">
      <w:bodyDiv w:val="1"/>
      <w:marLeft w:val="0"/>
      <w:marRight w:val="0"/>
      <w:marTop w:val="0"/>
      <w:marBottom w:val="0"/>
      <w:divBdr>
        <w:top w:val="none" w:sz="0" w:space="0" w:color="auto"/>
        <w:left w:val="none" w:sz="0" w:space="0" w:color="auto"/>
        <w:bottom w:val="none" w:sz="0" w:space="0" w:color="auto"/>
        <w:right w:val="none" w:sz="0" w:space="0" w:color="auto"/>
      </w:divBdr>
    </w:div>
    <w:div w:id="1818918089">
      <w:bodyDiv w:val="1"/>
      <w:marLeft w:val="0"/>
      <w:marRight w:val="0"/>
      <w:marTop w:val="0"/>
      <w:marBottom w:val="0"/>
      <w:divBdr>
        <w:top w:val="none" w:sz="0" w:space="0" w:color="auto"/>
        <w:left w:val="none" w:sz="0" w:space="0" w:color="auto"/>
        <w:bottom w:val="none" w:sz="0" w:space="0" w:color="auto"/>
        <w:right w:val="none" w:sz="0" w:space="0" w:color="auto"/>
      </w:divBdr>
    </w:div>
    <w:div w:id="1852376512">
      <w:bodyDiv w:val="1"/>
      <w:marLeft w:val="0"/>
      <w:marRight w:val="0"/>
      <w:marTop w:val="0"/>
      <w:marBottom w:val="0"/>
      <w:divBdr>
        <w:top w:val="none" w:sz="0" w:space="0" w:color="auto"/>
        <w:left w:val="none" w:sz="0" w:space="0" w:color="auto"/>
        <w:bottom w:val="none" w:sz="0" w:space="0" w:color="auto"/>
        <w:right w:val="none" w:sz="0" w:space="0" w:color="auto"/>
      </w:divBdr>
    </w:div>
    <w:div w:id="1857890282">
      <w:bodyDiv w:val="1"/>
      <w:marLeft w:val="0"/>
      <w:marRight w:val="0"/>
      <w:marTop w:val="0"/>
      <w:marBottom w:val="0"/>
      <w:divBdr>
        <w:top w:val="none" w:sz="0" w:space="0" w:color="auto"/>
        <w:left w:val="none" w:sz="0" w:space="0" w:color="auto"/>
        <w:bottom w:val="none" w:sz="0" w:space="0" w:color="auto"/>
        <w:right w:val="none" w:sz="0" w:space="0" w:color="auto"/>
      </w:divBdr>
    </w:div>
    <w:div w:id="1949504018">
      <w:bodyDiv w:val="1"/>
      <w:marLeft w:val="0"/>
      <w:marRight w:val="0"/>
      <w:marTop w:val="0"/>
      <w:marBottom w:val="0"/>
      <w:divBdr>
        <w:top w:val="none" w:sz="0" w:space="0" w:color="auto"/>
        <w:left w:val="none" w:sz="0" w:space="0" w:color="auto"/>
        <w:bottom w:val="none" w:sz="0" w:space="0" w:color="auto"/>
        <w:right w:val="none" w:sz="0" w:space="0" w:color="auto"/>
      </w:divBdr>
    </w:div>
    <w:div w:id="1983457669">
      <w:bodyDiv w:val="1"/>
      <w:marLeft w:val="0"/>
      <w:marRight w:val="0"/>
      <w:marTop w:val="0"/>
      <w:marBottom w:val="0"/>
      <w:divBdr>
        <w:top w:val="none" w:sz="0" w:space="0" w:color="auto"/>
        <w:left w:val="none" w:sz="0" w:space="0" w:color="auto"/>
        <w:bottom w:val="none" w:sz="0" w:space="0" w:color="auto"/>
        <w:right w:val="none" w:sz="0" w:space="0" w:color="auto"/>
      </w:divBdr>
    </w:div>
    <w:div w:id="2024552981">
      <w:bodyDiv w:val="1"/>
      <w:marLeft w:val="0"/>
      <w:marRight w:val="0"/>
      <w:marTop w:val="0"/>
      <w:marBottom w:val="0"/>
      <w:divBdr>
        <w:top w:val="none" w:sz="0" w:space="0" w:color="auto"/>
        <w:left w:val="none" w:sz="0" w:space="0" w:color="auto"/>
        <w:bottom w:val="none" w:sz="0" w:space="0" w:color="auto"/>
        <w:right w:val="none" w:sz="0" w:space="0" w:color="auto"/>
      </w:divBdr>
    </w:div>
    <w:div w:id="2034726056">
      <w:bodyDiv w:val="1"/>
      <w:marLeft w:val="0"/>
      <w:marRight w:val="0"/>
      <w:marTop w:val="0"/>
      <w:marBottom w:val="0"/>
      <w:divBdr>
        <w:top w:val="none" w:sz="0" w:space="0" w:color="auto"/>
        <w:left w:val="none" w:sz="0" w:space="0" w:color="auto"/>
        <w:bottom w:val="none" w:sz="0" w:space="0" w:color="auto"/>
        <w:right w:val="none" w:sz="0" w:space="0" w:color="auto"/>
      </w:divBdr>
      <w:divsChild>
        <w:div w:id="117574526">
          <w:marLeft w:val="0"/>
          <w:marRight w:val="0"/>
          <w:marTop w:val="0"/>
          <w:marBottom w:val="0"/>
          <w:divBdr>
            <w:top w:val="none" w:sz="0" w:space="0" w:color="auto"/>
            <w:left w:val="none" w:sz="0" w:space="0" w:color="auto"/>
            <w:bottom w:val="none" w:sz="0" w:space="0" w:color="auto"/>
            <w:right w:val="none" w:sz="0" w:space="0" w:color="auto"/>
          </w:divBdr>
        </w:div>
        <w:div w:id="219441116">
          <w:marLeft w:val="0"/>
          <w:marRight w:val="0"/>
          <w:marTop w:val="0"/>
          <w:marBottom w:val="0"/>
          <w:divBdr>
            <w:top w:val="none" w:sz="0" w:space="0" w:color="auto"/>
            <w:left w:val="none" w:sz="0" w:space="0" w:color="auto"/>
            <w:bottom w:val="none" w:sz="0" w:space="0" w:color="auto"/>
            <w:right w:val="none" w:sz="0" w:space="0" w:color="auto"/>
          </w:divBdr>
        </w:div>
        <w:div w:id="419570881">
          <w:marLeft w:val="0"/>
          <w:marRight w:val="0"/>
          <w:marTop w:val="0"/>
          <w:marBottom w:val="0"/>
          <w:divBdr>
            <w:top w:val="none" w:sz="0" w:space="0" w:color="auto"/>
            <w:left w:val="none" w:sz="0" w:space="0" w:color="auto"/>
            <w:bottom w:val="none" w:sz="0" w:space="0" w:color="auto"/>
            <w:right w:val="none" w:sz="0" w:space="0" w:color="auto"/>
          </w:divBdr>
        </w:div>
        <w:div w:id="1720081749">
          <w:marLeft w:val="0"/>
          <w:marRight w:val="0"/>
          <w:marTop w:val="0"/>
          <w:marBottom w:val="0"/>
          <w:divBdr>
            <w:top w:val="none" w:sz="0" w:space="0" w:color="auto"/>
            <w:left w:val="none" w:sz="0" w:space="0" w:color="auto"/>
            <w:bottom w:val="none" w:sz="0" w:space="0" w:color="auto"/>
            <w:right w:val="none" w:sz="0" w:space="0" w:color="auto"/>
          </w:divBdr>
        </w:div>
      </w:divsChild>
    </w:div>
    <w:div w:id="2063942510">
      <w:bodyDiv w:val="1"/>
      <w:marLeft w:val="0"/>
      <w:marRight w:val="0"/>
      <w:marTop w:val="0"/>
      <w:marBottom w:val="0"/>
      <w:divBdr>
        <w:top w:val="none" w:sz="0" w:space="0" w:color="auto"/>
        <w:left w:val="none" w:sz="0" w:space="0" w:color="auto"/>
        <w:bottom w:val="none" w:sz="0" w:space="0" w:color="auto"/>
        <w:right w:val="none" w:sz="0" w:space="0" w:color="auto"/>
      </w:divBdr>
    </w:div>
    <w:div w:id="2101480909">
      <w:bodyDiv w:val="1"/>
      <w:marLeft w:val="0"/>
      <w:marRight w:val="0"/>
      <w:marTop w:val="0"/>
      <w:marBottom w:val="0"/>
      <w:divBdr>
        <w:top w:val="none" w:sz="0" w:space="0" w:color="auto"/>
        <w:left w:val="none" w:sz="0" w:space="0" w:color="auto"/>
        <w:bottom w:val="none" w:sz="0" w:space="0" w:color="auto"/>
        <w:right w:val="none" w:sz="0" w:space="0" w:color="auto"/>
      </w:divBdr>
    </w:div>
    <w:div w:id="21191800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s://www.cnac.ca/npa_codes/NPA_History.pdf" TargetMode="External"/><Relationship Id="rId26" Type="http://schemas.openxmlformats.org/officeDocument/2006/relationships/chart" Target="charts/chart1.xml"/><Relationship Id="rId3" Type="http://schemas.openxmlformats.org/officeDocument/2006/relationships/customXml" Target="../customXml/item3.xml"/><Relationship Id="rId21" Type="http://schemas.openxmlformats.org/officeDocument/2006/relationships/oleObject" Target="embeddings/Microsoft_Excel_97-2003_Worksheet.xls"/><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hyperlink" Target="http://www.crtc.gc.ca/eng/info_sht/g4.htm" TargetMode="External"/><Relationship Id="rId25" Type="http://schemas.openxmlformats.org/officeDocument/2006/relationships/image" Target="media/image4.png"/><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crtc.gc.ca/cisc/eng/cag.htm" TargetMode="External"/><Relationship Id="rId20" Type="http://schemas.openxmlformats.org/officeDocument/2006/relationships/image" Target="media/image3.wmf"/><Relationship Id="rId29"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3.xml"/><Relationship Id="rId32" Type="http://schemas.openxmlformats.org/officeDocument/2006/relationships/footer" Target="footer6.xml"/><Relationship Id="rId5" Type="http://schemas.openxmlformats.org/officeDocument/2006/relationships/numbering" Target="numbering.xml"/><Relationship Id="rId15" Type="http://schemas.openxmlformats.org/officeDocument/2006/relationships/hyperlink" Target="https://crtc.gc.ca/cisc/eng/cisf3fg.htm" TargetMode="External"/><Relationship Id="rId23" Type="http://schemas.openxmlformats.org/officeDocument/2006/relationships/header" Target="header3.xml"/><Relationship Id="rId28" Type="http://schemas.openxmlformats.org/officeDocument/2006/relationships/image" Target="media/image5.png"/><Relationship Id="rId10" Type="http://schemas.openxmlformats.org/officeDocument/2006/relationships/endnotes" Target="endnotes.xml"/><Relationship Id="rId19" Type="http://schemas.openxmlformats.org/officeDocument/2006/relationships/image" Target="media/image2.wmf"/><Relationship Id="rId31"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eader" Target="header2.xml"/><Relationship Id="rId27" Type="http://schemas.openxmlformats.org/officeDocument/2006/relationships/chart" Target="charts/chart2.xml"/><Relationship Id="rId30" Type="http://schemas.openxmlformats.org/officeDocument/2006/relationships/footer" Target="footer5.xml"/><Relationship Id="rId8" Type="http://schemas.openxmlformats.org/officeDocument/2006/relationships/webSettings" Target="webSetting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omried\Desktop\902_IPD_Style_Set.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word/charts/_rels/chart2.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strRef>
          <c:f>Data!$A$212</c:f>
          <c:strCache>
            <c:ptCount val="1"/>
            <c:pt idx="0">
              <c:v>NPA 782/902 Nova Scotia/Prince Edward Island</c:v>
            </c:pt>
          </c:strCache>
        </c:strRef>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11"/>
          <c:order val="0"/>
          <c:tx>
            <c:strRef>
              <c:f>Data!$A$214</c:f>
              <c:strCache>
                <c:ptCount val="1"/>
                <c:pt idx="0">
                  <c:v>Actual</c:v>
                </c:pt>
              </c:strCache>
            </c:strRef>
          </c:tx>
          <c:cat>
            <c:numRef>
              <c:f>Data!$B$30:$Q$30</c:f>
              <c:numCache>
                <c:formatCode>General</c:formatCode>
                <c:ptCount val="16"/>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numCache>
            </c:numRef>
          </c:cat>
          <c:val>
            <c:numRef>
              <c:f>Data!$B$214:$Q$214</c:f>
              <c:numCache>
                <c:formatCode>General</c:formatCode>
                <c:ptCount val="16"/>
                <c:pt idx="0">
                  <c:v>819</c:v>
                </c:pt>
                <c:pt idx="1">
                  <c:v>904</c:v>
                </c:pt>
                <c:pt idx="2">
                  <c:v>920</c:v>
                </c:pt>
                <c:pt idx="3">
                  <c:v>1002</c:v>
                </c:pt>
                <c:pt idx="4">
                  <c:v>1040</c:v>
                </c:pt>
                <c:pt idx="5">
                  <c:v>1069</c:v>
                </c:pt>
                <c:pt idx="6">
                  <c:v>1171</c:v>
                </c:pt>
                <c:pt idx="7">
                  <c:v>1210</c:v>
                </c:pt>
                <c:pt idx="8">
                  <c:v>1236</c:v>
                </c:pt>
                <c:pt idx="9">
                  <c:v>1259</c:v>
                </c:pt>
              </c:numCache>
            </c:numRef>
          </c:val>
          <c:smooth val="0"/>
          <c:extLst>
            <c:ext xmlns:c16="http://schemas.microsoft.com/office/drawing/2014/chart" uri="{C3380CC4-5D6E-409C-BE32-E72D297353CC}">
              <c16:uniqueId val="{00000000-2C8E-4EA0-ADCE-E98ED649C9C1}"/>
            </c:ext>
          </c:extLst>
        </c:ser>
        <c:ser>
          <c:idx val="12"/>
          <c:order val="1"/>
          <c:tx>
            <c:strRef>
              <c:f>Data!$A$215</c:f>
              <c:strCache>
                <c:ptCount val="1"/>
                <c:pt idx="0">
                  <c:v>16 NRUF</c:v>
                </c:pt>
              </c:strCache>
            </c:strRef>
          </c:tx>
          <c:cat>
            <c:numRef>
              <c:f>Data!$B$30:$Q$30</c:f>
              <c:numCache>
                <c:formatCode>General</c:formatCode>
                <c:ptCount val="16"/>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numCache>
            </c:numRef>
          </c:cat>
          <c:val>
            <c:numRef>
              <c:f>Data!$B$215:$Q$215</c:f>
              <c:numCache>
                <c:formatCode>General</c:formatCode>
                <c:ptCount val="16"/>
                <c:pt idx="0">
                  <c:v>819</c:v>
                </c:pt>
                <c:pt idx="1">
                  <c:v>952</c:v>
                </c:pt>
                <c:pt idx="2">
                  <c:v>989</c:v>
                </c:pt>
                <c:pt idx="3">
                  <c:v>1028</c:v>
                </c:pt>
                <c:pt idx="4">
                  <c:v>1135</c:v>
                </c:pt>
                <c:pt idx="5">
                  <c:v>1165</c:v>
                </c:pt>
                <c:pt idx="6">
                  <c:v>1189</c:v>
                </c:pt>
              </c:numCache>
            </c:numRef>
          </c:val>
          <c:smooth val="0"/>
          <c:extLst>
            <c:ext xmlns:c16="http://schemas.microsoft.com/office/drawing/2014/chart" uri="{C3380CC4-5D6E-409C-BE32-E72D297353CC}">
              <c16:uniqueId val="{00000001-2C8E-4EA0-ADCE-E98ED649C9C1}"/>
            </c:ext>
          </c:extLst>
        </c:ser>
        <c:ser>
          <c:idx val="13"/>
          <c:order val="2"/>
          <c:tx>
            <c:strRef>
              <c:f>Data!$A$216</c:f>
              <c:strCache>
                <c:ptCount val="1"/>
                <c:pt idx="0">
                  <c:v>17 NRUF</c:v>
                </c:pt>
              </c:strCache>
            </c:strRef>
          </c:tx>
          <c:cat>
            <c:numRef>
              <c:f>Data!$B$30:$Q$30</c:f>
              <c:numCache>
                <c:formatCode>General</c:formatCode>
                <c:ptCount val="16"/>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numCache>
            </c:numRef>
          </c:cat>
          <c:val>
            <c:numRef>
              <c:f>Data!$B$216:$Q$216</c:f>
              <c:numCache>
                <c:formatCode>General</c:formatCode>
                <c:ptCount val="16"/>
                <c:pt idx="1">
                  <c:v>904</c:v>
                </c:pt>
                <c:pt idx="2">
                  <c:v>988</c:v>
                </c:pt>
                <c:pt idx="3">
                  <c:v>1071</c:v>
                </c:pt>
                <c:pt idx="4">
                  <c:v>1117</c:v>
                </c:pt>
                <c:pt idx="5">
                  <c:v>1232</c:v>
                </c:pt>
                <c:pt idx="6">
                  <c:v>1272</c:v>
                </c:pt>
                <c:pt idx="7">
                  <c:v>1298</c:v>
                </c:pt>
              </c:numCache>
            </c:numRef>
          </c:val>
          <c:smooth val="0"/>
          <c:extLst>
            <c:ext xmlns:c16="http://schemas.microsoft.com/office/drawing/2014/chart" uri="{C3380CC4-5D6E-409C-BE32-E72D297353CC}">
              <c16:uniqueId val="{00000002-2C8E-4EA0-ADCE-E98ED649C9C1}"/>
            </c:ext>
          </c:extLst>
        </c:ser>
        <c:ser>
          <c:idx val="14"/>
          <c:order val="3"/>
          <c:tx>
            <c:strRef>
              <c:f>Data!$A$217</c:f>
              <c:strCache>
                <c:ptCount val="1"/>
                <c:pt idx="0">
                  <c:v>18 NRUF</c:v>
                </c:pt>
              </c:strCache>
            </c:strRef>
          </c:tx>
          <c:cat>
            <c:numRef>
              <c:f>Data!$B$30:$Q$30</c:f>
              <c:numCache>
                <c:formatCode>General</c:formatCode>
                <c:ptCount val="16"/>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numCache>
            </c:numRef>
          </c:cat>
          <c:val>
            <c:numRef>
              <c:f>Data!$B$217:$Q$217</c:f>
              <c:numCache>
                <c:formatCode>General</c:formatCode>
                <c:ptCount val="16"/>
                <c:pt idx="2">
                  <c:v>920</c:v>
                </c:pt>
                <c:pt idx="3">
                  <c:v>1070</c:v>
                </c:pt>
                <c:pt idx="4">
                  <c:v>1116</c:v>
                </c:pt>
                <c:pt idx="5">
                  <c:v>1141</c:v>
                </c:pt>
                <c:pt idx="6">
                  <c:v>1180</c:v>
                </c:pt>
                <c:pt idx="7">
                  <c:v>1217</c:v>
                </c:pt>
                <c:pt idx="8">
                  <c:v>1249</c:v>
                </c:pt>
              </c:numCache>
            </c:numRef>
          </c:val>
          <c:smooth val="0"/>
          <c:extLst>
            <c:ext xmlns:c16="http://schemas.microsoft.com/office/drawing/2014/chart" uri="{C3380CC4-5D6E-409C-BE32-E72D297353CC}">
              <c16:uniqueId val="{00000003-2C8E-4EA0-ADCE-E98ED649C9C1}"/>
            </c:ext>
          </c:extLst>
        </c:ser>
        <c:ser>
          <c:idx val="15"/>
          <c:order val="4"/>
          <c:tx>
            <c:strRef>
              <c:f>Data!$A$218</c:f>
              <c:strCache>
                <c:ptCount val="1"/>
                <c:pt idx="0">
                  <c:v>19 NRUF</c:v>
                </c:pt>
              </c:strCache>
            </c:strRef>
          </c:tx>
          <c:cat>
            <c:numRef>
              <c:f>Data!$B$30:$Q$30</c:f>
              <c:numCache>
                <c:formatCode>General</c:formatCode>
                <c:ptCount val="16"/>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numCache>
            </c:numRef>
          </c:cat>
          <c:val>
            <c:numRef>
              <c:f>Data!$B$218:$Q$218</c:f>
              <c:numCache>
                <c:formatCode>General</c:formatCode>
                <c:ptCount val="16"/>
                <c:pt idx="3">
                  <c:v>1002</c:v>
                </c:pt>
                <c:pt idx="4">
                  <c:v>1076</c:v>
                </c:pt>
                <c:pt idx="5">
                  <c:v>1118</c:v>
                </c:pt>
                <c:pt idx="6">
                  <c:v>1158</c:v>
                </c:pt>
                <c:pt idx="7">
                  <c:v>1198</c:v>
                </c:pt>
                <c:pt idx="8">
                  <c:v>1234</c:v>
                </c:pt>
                <c:pt idx="9">
                  <c:v>1257</c:v>
                </c:pt>
              </c:numCache>
            </c:numRef>
          </c:val>
          <c:smooth val="0"/>
          <c:extLst>
            <c:ext xmlns:c16="http://schemas.microsoft.com/office/drawing/2014/chart" uri="{C3380CC4-5D6E-409C-BE32-E72D297353CC}">
              <c16:uniqueId val="{00000004-2C8E-4EA0-ADCE-E98ED649C9C1}"/>
            </c:ext>
          </c:extLst>
        </c:ser>
        <c:ser>
          <c:idx val="16"/>
          <c:order val="5"/>
          <c:tx>
            <c:strRef>
              <c:f>Data!$A$219</c:f>
              <c:strCache>
                <c:ptCount val="1"/>
                <c:pt idx="0">
                  <c:v>20 NRUF</c:v>
                </c:pt>
              </c:strCache>
            </c:strRef>
          </c:tx>
          <c:cat>
            <c:numRef>
              <c:f>Data!$B$30:$Q$30</c:f>
              <c:numCache>
                <c:formatCode>General</c:formatCode>
                <c:ptCount val="16"/>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numCache>
            </c:numRef>
          </c:cat>
          <c:val>
            <c:numRef>
              <c:f>Data!$B$219:$Q$219</c:f>
              <c:numCache>
                <c:formatCode>General</c:formatCode>
                <c:ptCount val="16"/>
                <c:pt idx="4">
                  <c:v>1040</c:v>
                </c:pt>
                <c:pt idx="5">
                  <c:v>1101</c:v>
                </c:pt>
                <c:pt idx="6">
                  <c:v>1136</c:v>
                </c:pt>
                <c:pt idx="7">
                  <c:v>1186</c:v>
                </c:pt>
                <c:pt idx="8">
                  <c:v>1228</c:v>
                </c:pt>
                <c:pt idx="9">
                  <c:v>1264</c:v>
                </c:pt>
                <c:pt idx="10">
                  <c:v>1293</c:v>
                </c:pt>
              </c:numCache>
            </c:numRef>
          </c:val>
          <c:smooth val="0"/>
          <c:extLst>
            <c:ext xmlns:c16="http://schemas.microsoft.com/office/drawing/2014/chart" uri="{C3380CC4-5D6E-409C-BE32-E72D297353CC}">
              <c16:uniqueId val="{00000005-2C8E-4EA0-ADCE-E98ED649C9C1}"/>
            </c:ext>
          </c:extLst>
        </c:ser>
        <c:ser>
          <c:idx val="17"/>
          <c:order val="6"/>
          <c:tx>
            <c:strRef>
              <c:f>Data!$A$220</c:f>
              <c:strCache>
                <c:ptCount val="1"/>
                <c:pt idx="0">
                  <c:v>21 NRUF</c:v>
                </c:pt>
              </c:strCache>
            </c:strRef>
          </c:tx>
          <c:cat>
            <c:numRef>
              <c:f>Data!$B$30:$Q$30</c:f>
              <c:numCache>
                <c:formatCode>General</c:formatCode>
                <c:ptCount val="16"/>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numCache>
            </c:numRef>
          </c:cat>
          <c:val>
            <c:numRef>
              <c:f>Data!$B$220:$Q$220</c:f>
              <c:numCache>
                <c:formatCode>General</c:formatCode>
                <c:ptCount val="16"/>
                <c:pt idx="5">
                  <c:v>1069</c:v>
                </c:pt>
                <c:pt idx="6">
                  <c:v>1181</c:v>
                </c:pt>
                <c:pt idx="7">
                  <c:v>1245</c:v>
                </c:pt>
                <c:pt idx="8">
                  <c:v>1300</c:v>
                </c:pt>
                <c:pt idx="9">
                  <c:v>1363</c:v>
                </c:pt>
                <c:pt idx="10">
                  <c:v>1421</c:v>
                </c:pt>
                <c:pt idx="11">
                  <c:v>1482</c:v>
                </c:pt>
              </c:numCache>
            </c:numRef>
          </c:val>
          <c:smooth val="0"/>
          <c:extLst>
            <c:ext xmlns:c16="http://schemas.microsoft.com/office/drawing/2014/chart" uri="{C3380CC4-5D6E-409C-BE32-E72D297353CC}">
              <c16:uniqueId val="{00000006-2C8E-4EA0-ADCE-E98ED649C9C1}"/>
            </c:ext>
          </c:extLst>
        </c:ser>
        <c:ser>
          <c:idx val="18"/>
          <c:order val="7"/>
          <c:tx>
            <c:strRef>
              <c:f>Data!$A$221</c:f>
              <c:strCache>
                <c:ptCount val="1"/>
                <c:pt idx="0">
                  <c:v>22 NRUF</c:v>
                </c:pt>
              </c:strCache>
            </c:strRef>
          </c:tx>
          <c:cat>
            <c:numRef>
              <c:f>Data!$B$30:$Q$30</c:f>
              <c:numCache>
                <c:formatCode>General</c:formatCode>
                <c:ptCount val="16"/>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numCache>
            </c:numRef>
          </c:cat>
          <c:val>
            <c:numRef>
              <c:f>Data!$B$221:$Q$221</c:f>
              <c:numCache>
                <c:formatCode>General</c:formatCode>
                <c:ptCount val="16"/>
                <c:pt idx="6">
                  <c:v>1171</c:v>
                </c:pt>
                <c:pt idx="7">
                  <c:v>1270</c:v>
                </c:pt>
                <c:pt idx="8">
                  <c:v>1320</c:v>
                </c:pt>
                <c:pt idx="9">
                  <c:v>1370</c:v>
                </c:pt>
                <c:pt idx="10">
                  <c:v>1432</c:v>
                </c:pt>
                <c:pt idx="11">
                  <c:v>1487</c:v>
                </c:pt>
                <c:pt idx="12">
                  <c:v>1532</c:v>
                </c:pt>
              </c:numCache>
            </c:numRef>
          </c:val>
          <c:smooth val="0"/>
          <c:extLst>
            <c:ext xmlns:c16="http://schemas.microsoft.com/office/drawing/2014/chart" uri="{C3380CC4-5D6E-409C-BE32-E72D297353CC}">
              <c16:uniqueId val="{00000007-2C8E-4EA0-ADCE-E98ED649C9C1}"/>
            </c:ext>
          </c:extLst>
        </c:ser>
        <c:ser>
          <c:idx val="19"/>
          <c:order val="8"/>
          <c:tx>
            <c:strRef>
              <c:f>Data!$A$222</c:f>
              <c:strCache>
                <c:ptCount val="1"/>
                <c:pt idx="0">
                  <c:v>23 NRUF</c:v>
                </c:pt>
              </c:strCache>
            </c:strRef>
          </c:tx>
          <c:cat>
            <c:numRef>
              <c:f>Data!$B$30:$Q$30</c:f>
              <c:numCache>
                <c:formatCode>General</c:formatCode>
                <c:ptCount val="16"/>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numCache>
            </c:numRef>
          </c:cat>
          <c:val>
            <c:numRef>
              <c:f>Data!$B$222:$Q$222</c:f>
              <c:numCache>
                <c:formatCode>General</c:formatCode>
                <c:ptCount val="16"/>
                <c:pt idx="7">
                  <c:v>1210</c:v>
                </c:pt>
                <c:pt idx="8">
                  <c:v>1210</c:v>
                </c:pt>
                <c:pt idx="9">
                  <c:v>1293</c:v>
                </c:pt>
                <c:pt idx="10">
                  <c:v>1371</c:v>
                </c:pt>
                <c:pt idx="11">
                  <c:v>1452</c:v>
                </c:pt>
                <c:pt idx="12">
                  <c:v>1513</c:v>
                </c:pt>
                <c:pt idx="13">
                  <c:v>1590</c:v>
                </c:pt>
              </c:numCache>
            </c:numRef>
          </c:val>
          <c:smooth val="0"/>
          <c:extLst>
            <c:ext xmlns:c16="http://schemas.microsoft.com/office/drawing/2014/chart" uri="{C3380CC4-5D6E-409C-BE32-E72D297353CC}">
              <c16:uniqueId val="{00000008-2C8E-4EA0-ADCE-E98ED649C9C1}"/>
            </c:ext>
          </c:extLst>
        </c:ser>
        <c:ser>
          <c:idx val="20"/>
          <c:order val="9"/>
          <c:tx>
            <c:strRef>
              <c:f>Data!$A$223</c:f>
              <c:strCache>
                <c:ptCount val="1"/>
                <c:pt idx="0">
                  <c:v>24 NRUF</c:v>
                </c:pt>
              </c:strCache>
            </c:strRef>
          </c:tx>
          <c:cat>
            <c:numRef>
              <c:f>Data!$B$30:$Q$30</c:f>
              <c:numCache>
                <c:formatCode>General</c:formatCode>
                <c:ptCount val="16"/>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numCache>
            </c:numRef>
          </c:cat>
          <c:val>
            <c:numRef>
              <c:f>Data!$B$223:$Q$223</c:f>
              <c:numCache>
                <c:formatCode>General</c:formatCode>
                <c:ptCount val="16"/>
                <c:pt idx="8">
                  <c:v>1236</c:v>
                </c:pt>
                <c:pt idx="9">
                  <c:v>1336</c:v>
                </c:pt>
                <c:pt idx="10">
                  <c:v>1394</c:v>
                </c:pt>
                <c:pt idx="11">
                  <c:v>1464</c:v>
                </c:pt>
                <c:pt idx="12">
                  <c:v>1525</c:v>
                </c:pt>
                <c:pt idx="13">
                  <c:v>1582</c:v>
                </c:pt>
                <c:pt idx="14">
                  <c:v>1680</c:v>
                </c:pt>
              </c:numCache>
            </c:numRef>
          </c:val>
          <c:smooth val="0"/>
          <c:extLst>
            <c:ext xmlns:c16="http://schemas.microsoft.com/office/drawing/2014/chart" uri="{C3380CC4-5D6E-409C-BE32-E72D297353CC}">
              <c16:uniqueId val="{00000009-2C8E-4EA0-ADCE-E98ED649C9C1}"/>
            </c:ext>
          </c:extLst>
        </c:ser>
        <c:ser>
          <c:idx val="21"/>
          <c:order val="10"/>
          <c:tx>
            <c:strRef>
              <c:f>Data!$A$224</c:f>
              <c:strCache>
                <c:ptCount val="1"/>
                <c:pt idx="0">
                  <c:v>25 NRUF</c:v>
                </c:pt>
              </c:strCache>
            </c:strRef>
          </c:tx>
          <c:cat>
            <c:numRef>
              <c:f>Data!$B$30:$Q$30</c:f>
              <c:numCache>
                <c:formatCode>General</c:formatCode>
                <c:ptCount val="16"/>
                <c:pt idx="0">
                  <c:v>2016</c:v>
                </c:pt>
                <c:pt idx="1">
                  <c:v>2017</c:v>
                </c:pt>
                <c:pt idx="2">
                  <c:v>2018</c:v>
                </c:pt>
                <c:pt idx="3">
                  <c:v>2019</c:v>
                </c:pt>
                <c:pt idx="4">
                  <c:v>2020</c:v>
                </c:pt>
                <c:pt idx="5">
                  <c:v>2021</c:v>
                </c:pt>
                <c:pt idx="6">
                  <c:v>2022</c:v>
                </c:pt>
                <c:pt idx="7">
                  <c:v>2023</c:v>
                </c:pt>
                <c:pt idx="8">
                  <c:v>2024</c:v>
                </c:pt>
                <c:pt idx="9">
                  <c:v>2025</c:v>
                </c:pt>
                <c:pt idx="10">
                  <c:v>2026</c:v>
                </c:pt>
                <c:pt idx="11">
                  <c:v>2027</c:v>
                </c:pt>
                <c:pt idx="12">
                  <c:v>2028</c:v>
                </c:pt>
                <c:pt idx="13">
                  <c:v>2029</c:v>
                </c:pt>
                <c:pt idx="14">
                  <c:v>2030</c:v>
                </c:pt>
                <c:pt idx="15">
                  <c:v>2031</c:v>
                </c:pt>
              </c:numCache>
            </c:numRef>
          </c:cat>
          <c:val>
            <c:numRef>
              <c:f>Data!$B$224:$Q$224</c:f>
              <c:numCache>
                <c:formatCode>General</c:formatCode>
                <c:ptCount val="16"/>
                <c:pt idx="9">
                  <c:v>1259</c:v>
                </c:pt>
                <c:pt idx="10">
                  <c:v>1427</c:v>
                </c:pt>
                <c:pt idx="11">
                  <c:v>1500</c:v>
                </c:pt>
                <c:pt idx="12">
                  <c:v>1569</c:v>
                </c:pt>
                <c:pt idx="13">
                  <c:v>1657</c:v>
                </c:pt>
                <c:pt idx="14">
                  <c:v>1739</c:v>
                </c:pt>
                <c:pt idx="15">
                  <c:v>1791</c:v>
                </c:pt>
              </c:numCache>
            </c:numRef>
          </c:val>
          <c:smooth val="0"/>
          <c:extLst>
            <c:ext xmlns:c16="http://schemas.microsoft.com/office/drawing/2014/chart" uri="{C3380CC4-5D6E-409C-BE32-E72D297353CC}">
              <c16:uniqueId val="{0000000A-2C8E-4EA0-ADCE-E98ED649C9C1}"/>
            </c:ext>
          </c:extLst>
        </c:ser>
        <c:dLbls>
          <c:showLegendKey val="0"/>
          <c:showVal val="0"/>
          <c:showCatName val="0"/>
          <c:showSerName val="0"/>
          <c:showPercent val="0"/>
          <c:showBubbleSize val="0"/>
        </c:dLbls>
        <c:marker val="1"/>
        <c:smooth val="0"/>
        <c:axId val="1354288623"/>
        <c:axId val="1354282383"/>
      </c:lineChart>
      <c:catAx>
        <c:axId val="135428862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54282383"/>
        <c:crosses val="autoZero"/>
        <c:auto val="1"/>
        <c:lblAlgn val="ctr"/>
        <c:lblOffset val="100"/>
        <c:noMultiLvlLbl val="0"/>
      </c:catAx>
      <c:valAx>
        <c:axId val="135428238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54288623"/>
        <c:crosses val="autoZero"/>
        <c:crossBetween val="between"/>
      </c:valAx>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txPr>
    <a:bodyPr/>
    <a:lstStyle/>
    <a:p>
      <a:pPr>
        <a:defRPr/>
      </a:pPr>
      <a:endParaRPr lang="en-US"/>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PED!$A$2</c:f>
              <c:strCache>
                <c:ptCount val="1"/>
                <c:pt idx="0">
                  <c:v>NRUF</c:v>
                </c:pt>
              </c:strCache>
            </c:strRef>
          </c:tx>
          <c:spPr>
            <a:ln w="28575" cap="rnd">
              <a:solidFill>
                <a:srgbClr val="92D050"/>
              </a:solidFill>
              <a:round/>
            </a:ln>
            <a:effectLst/>
          </c:spPr>
          <c:marker>
            <c:symbol val="none"/>
          </c:marker>
          <c:cat>
            <c:numRef>
              <c:f>PED!$B$1:$H$1</c:f>
              <c:numCache>
                <c:formatCode>General</c:formatCode>
                <c:ptCount val="7"/>
                <c:pt idx="0">
                  <c:v>2025</c:v>
                </c:pt>
                <c:pt idx="1">
                  <c:v>2026</c:v>
                </c:pt>
                <c:pt idx="2">
                  <c:v>2027</c:v>
                </c:pt>
                <c:pt idx="3">
                  <c:v>2028</c:v>
                </c:pt>
                <c:pt idx="4">
                  <c:v>2029</c:v>
                </c:pt>
                <c:pt idx="5">
                  <c:v>2030</c:v>
                </c:pt>
                <c:pt idx="6">
                  <c:v>2031</c:v>
                </c:pt>
              </c:numCache>
            </c:numRef>
          </c:cat>
          <c:val>
            <c:numRef>
              <c:f>PED!$B$2:$H$2</c:f>
              <c:numCache>
                <c:formatCode>General</c:formatCode>
                <c:ptCount val="7"/>
                <c:pt idx="0">
                  <c:v>1259</c:v>
                </c:pt>
                <c:pt idx="1">
                  <c:v>1427</c:v>
                </c:pt>
                <c:pt idx="2">
                  <c:v>1500</c:v>
                </c:pt>
                <c:pt idx="3">
                  <c:v>1569</c:v>
                </c:pt>
                <c:pt idx="4">
                  <c:v>1657</c:v>
                </c:pt>
                <c:pt idx="5">
                  <c:v>1739</c:v>
                </c:pt>
                <c:pt idx="6">
                  <c:v>1791</c:v>
                </c:pt>
              </c:numCache>
            </c:numRef>
          </c:val>
          <c:smooth val="0"/>
          <c:extLst>
            <c:ext xmlns:c16="http://schemas.microsoft.com/office/drawing/2014/chart" uri="{C3380CC4-5D6E-409C-BE32-E72D297353CC}">
              <c16:uniqueId val="{00000000-213E-4A2B-A3A7-79E89812589A}"/>
            </c:ext>
          </c:extLst>
        </c:ser>
        <c:ser>
          <c:idx val="1"/>
          <c:order val="1"/>
          <c:tx>
            <c:strRef>
              <c:f>PED!$A$3</c:f>
              <c:strCache>
                <c:ptCount val="1"/>
                <c:pt idx="0">
                  <c:v>NXX Availability</c:v>
                </c:pt>
              </c:strCache>
            </c:strRef>
          </c:tx>
          <c:spPr>
            <a:ln w="28575" cap="rnd">
              <a:solidFill>
                <a:schemeClr val="accent2"/>
              </a:solidFill>
              <a:round/>
            </a:ln>
            <a:effectLst/>
          </c:spPr>
          <c:marker>
            <c:symbol val="none"/>
          </c:marker>
          <c:cat>
            <c:numRef>
              <c:f>PED!$B$1:$H$1</c:f>
              <c:numCache>
                <c:formatCode>General</c:formatCode>
                <c:ptCount val="7"/>
                <c:pt idx="0">
                  <c:v>2025</c:v>
                </c:pt>
                <c:pt idx="1">
                  <c:v>2026</c:v>
                </c:pt>
                <c:pt idx="2">
                  <c:v>2027</c:v>
                </c:pt>
                <c:pt idx="3">
                  <c:v>2028</c:v>
                </c:pt>
                <c:pt idx="4">
                  <c:v>2029</c:v>
                </c:pt>
                <c:pt idx="5">
                  <c:v>2030</c:v>
                </c:pt>
                <c:pt idx="6">
                  <c:v>2031</c:v>
                </c:pt>
              </c:numCache>
            </c:numRef>
          </c:cat>
          <c:val>
            <c:numRef>
              <c:f>PED!$B$3:$H$3</c:f>
              <c:numCache>
                <c:formatCode>General</c:formatCode>
                <c:ptCount val="7"/>
                <c:pt idx="0">
                  <c:v>341</c:v>
                </c:pt>
                <c:pt idx="1">
                  <c:v>173</c:v>
                </c:pt>
                <c:pt idx="2">
                  <c:v>100</c:v>
                </c:pt>
                <c:pt idx="3">
                  <c:v>31</c:v>
                </c:pt>
                <c:pt idx="4">
                  <c:v>-57</c:v>
                </c:pt>
                <c:pt idx="5">
                  <c:v>-139</c:v>
                </c:pt>
                <c:pt idx="6">
                  <c:v>-191</c:v>
                </c:pt>
              </c:numCache>
            </c:numRef>
          </c:val>
          <c:smooth val="0"/>
          <c:extLst>
            <c:ext xmlns:c16="http://schemas.microsoft.com/office/drawing/2014/chart" uri="{C3380CC4-5D6E-409C-BE32-E72D297353CC}">
              <c16:uniqueId val="{00000001-213E-4A2B-A3A7-79E89812589A}"/>
            </c:ext>
          </c:extLst>
        </c:ser>
        <c:ser>
          <c:idx val="2"/>
          <c:order val="2"/>
          <c:tx>
            <c:strRef>
              <c:f>PED!$A$4</c:f>
              <c:strCache>
                <c:ptCount val="1"/>
                <c:pt idx="0">
                  <c:v>NXX Capacity</c:v>
                </c:pt>
              </c:strCache>
            </c:strRef>
          </c:tx>
          <c:spPr>
            <a:ln w="28575" cap="rnd">
              <a:solidFill>
                <a:schemeClr val="tx2">
                  <a:lumMod val="40000"/>
                  <a:lumOff val="60000"/>
                </a:schemeClr>
              </a:solidFill>
              <a:prstDash val="sysDot"/>
              <a:round/>
            </a:ln>
            <a:effectLst/>
          </c:spPr>
          <c:marker>
            <c:symbol val="none"/>
          </c:marker>
          <c:cat>
            <c:numRef>
              <c:f>PED!$B$1:$H$1</c:f>
              <c:numCache>
                <c:formatCode>General</c:formatCode>
                <c:ptCount val="7"/>
                <c:pt idx="0">
                  <c:v>2025</c:v>
                </c:pt>
                <c:pt idx="1">
                  <c:v>2026</c:v>
                </c:pt>
                <c:pt idx="2">
                  <c:v>2027</c:v>
                </c:pt>
                <c:pt idx="3">
                  <c:v>2028</c:v>
                </c:pt>
                <c:pt idx="4">
                  <c:v>2029</c:v>
                </c:pt>
                <c:pt idx="5">
                  <c:v>2030</c:v>
                </c:pt>
                <c:pt idx="6">
                  <c:v>2031</c:v>
                </c:pt>
              </c:numCache>
            </c:numRef>
          </c:cat>
          <c:val>
            <c:numRef>
              <c:f>PED!$B$4:$H$4</c:f>
              <c:numCache>
                <c:formatCode>General</c:formatCode>
                <c:ptCount val="7"/>
                <c:pt idx="0">
                  <c:v>1600</c:v>
                </c:pt>
                <c:pt idx="1">
                  <c:v>1600</c:v>
                </c:pt>
                <c:pt idx="2">
                  <c:v>1600</c:v>
                </c:pt>
                <c:pt idx="3">
                  <c:v>1600</c:v>
                </c:pt>
                <c:pt idx="4">
                  <c:v>1600</c:v>
                </c:pt>
                <c:pt idx="5">
                  <c:v>1600</c:v>
                </c:pt>
                <c:pt idx="6">
                  <c:v>1600</c:v>
                </c:pt>
              </c:numCache>
            </c:numRef>
          </c:val>
          <c:smooth val="0"/>
          <c:extLst>
            <c:ext xmlns:c16="http://schemas.microsoft.com/office/drawing/2014/chart" uri="{C3380CC4-5D6E-409C-BE32-E72D297353CC}">
              <c16:uniqueId val="{00000002-213E-4A2B-A3A7-79E89812589A}"/>
            </c:ext>
          </c:extLst>
        </c:ser>
        <c:dLbls>
          <c:showLegendKey val="0"/>
          <c:showVal val="0"/>
          <c:showCatName val="0"/>
          <c:showSerName val="0"/>
          <c:showPercent val="0"/>
          <c:showBubbleSize val="0"/>
        </c:dLbls>
        <c:smooth val="0"/>
        <c:axId val="478293167"/>
        <c:axId val="478288367"/>
      </c:lineChart>
      <c:catAx>
        <c:axId val="478293167"/>
        <c:scaling>
          <c:orientation val="minMax"/>
        </c:scaling>
        <c:delete val="0"/>
        <c:axPos val="b"/>
        <c:numFmt formatCode="General" sourceLinked="1"/>
        <c:majorTickMark val="none"/>
        <c:minorTickMark val="none"/>
        <c:tickLblPos val="nextTo"/>
        <c:spPr>
          <a:noFill/>
          <a:ln w="9525" cap="flat" cmpd="sng" algn="ctr">
            <a:solidFill>
              <a:schemeClr val="tx2">
                <a:lumMod val="40000"/>
                <a:lumOff val="6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8288367"/>
        <c:crosses val="autoZero"/>
        <c:auto val="1"/>
        <c:lblAlgn val="ctr"/>
        <c:lblOffset val="100"/>
        <c:noMultiLvlLbl val="0"/>
      </c:catAx>
      <c:valAx>
        <c:axId val="47828836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8293167"/>
        <c:crosses val="autoZero"/>
        <c:crossBetween val="between"/>
      </c:valAx>
      <c:spPr>
        <a:noFill/>
        <a:ln>
          <a:solidFill>
            <a:schemeClr val="tx2">
              <a:lumMod val="40000"/>
              <a:lumOff val="60000"/>
            </a:schemeClr>
          </a:solid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F0DC93470D713409AAAFBE9DD490DD5" ma:contentTypeVersion="12" ma:contentTypeDescription="Create a new document." ma:contentTypeScope="" ma:versionID="1be7c145f7bc1263baf7a04f4563b688">
  <xsd:schema xmlns:xsd="http://www.w3.org/2001/XMLSchema" xmlns:xs="http://www.w3.org/2001/XMLSchema" xmlns:p="http://schemas.microsoft.com/office/2006/metadata/properties" xmlns:ns2="e8b3e95b-f327-40ac-95e3-fd05e83de03e" xmlns:ns3="b86b96ce-d41e-4535-86d4-53721fc247dd" targetNamespace="http://schemas.microsoft.com/office/2006/metadata/properties" ma:root="true" ma:fieldsID="6da1520445efccf849982b45c504f1d7" ns2:_="" ns3:_="">
    <xsd:import namespace="e8b3e95b-f327-40ac-95e3-fd05e83de03e"/>
    <xsd:import namespace="b86b96ce-d41e-4535-86d4-53721fc247d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b3e95b-f327-40ac-95e3-fd05e83de0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description=""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df20d2d9-474b-489e-898b-2b7ab11df19e"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descriptio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86b96ce-d41e-4535-86d4-53721fc247dd"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c779c54-1842-4167-b487-adb052ab3e01}" ma:internalName="TaxCatchAll" ma:showField="CatchAllData" ma:web="b86b96ce-d41e-4535-86d4-53721fc247d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p:properties xmlns:p="http://schemas.microsoft.com/office/2006/metadata/properties" xmlns:xsi="http://www.w3.org/2001/XMLSchema-instance" xmlns:pc="http://schemas.microsoft.com/office/infopath/2007/PartnerControls">
  <documentManagement>
    <TaxCatchAll xmlns="b86b96ce-d41e-4535-86d4-53721fc247dd" xsi:nil="true"/>
    <lcf76f155ced4ddcb4097134ff3c332f xmlns="e8b3e95b-f327-40ac-95e3-fd05e83de03e">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64D7353-5BC1-4820-ABBF-632E0B0045D0}">
  <ds:schemaRefs>
    <ds:schemaRef ds:uri="http://schemas.microsoft.com/sharepoint/v3/contenttype/forms"/>
  </ds:schemaRefs>
</ds:datastoreItem>
</file>

<file path=customXml/itemProps2.xml><?xml version="1.0" encoding="utf-8"?>
<ds:datastoreItem xmlns:ds="http://schemas.openxmlformats.org/officeDocument/2006/customXml" ds:itemID="{0690DE62-CFC4-40F8-9299-889247A6DB69}"/>
</file>

<file path=customXml/itemProps3.xml><?xml version="1.0" encoding="utf-8"?>
<ds:datastoreItem xmlns:ds="http://schemas.openxmlformats.org/officeDocument/2006/customXml" ds:itemID="{C9C1DE8B-ED7F-46BD-9B4A-0C7B0C2B2305}">
  <ds:schemaRefs>
    <ds:schemaRef ds:uri="http://schemas.openxmlformats.org/officeDocument/2006/bibliography"/>
  </ds:schemaRefs>
</ds:datastoreItem>
</file>

<file path=customXml/itemProps4.xml><?xml version="1.0" encoding="utf-8"?>
<ds:datastoreItem xmlns:ds="http://schemas.openxmlformats.org/officeDocument/2006/customXml" ds:itemID="{5A7CD2D4-414E-482D-904C-62A7FD669D32}">
  <ds:schemaRefs>
    <ds:schemaRef ds:uri="http://schemas.microsoft.com/office/2006/metadata/properties"/>
    <ds:schemaRef ds:uri="http://schemas.microsoft.com/office/infopath/2007/PartnerControls"/>
    <ds:schemaRef ds:uri="b86b96ce-d41e-4535-86d4-53721fc247dd"/>
    <ds:schemaRef ds:uri="e8b3e95b-f327-40ac-95e3-fd05e83de03e"/>
  </ds:schemaRefs>
</ds:datastoreItem>
</file>

<file path=docProps/app.xml><?xml version="1.0" encoding="utf-8"?>
<Properties xmlns="http://schemas.openxmlformats.org/officeDocument/2006/extended-properties" xmlns:vt="http://schemas.openxmlformats.org/officeDocument/2006/docPropsVTypes">
  <Template>902_IPD_Style_Set.dotx</Template>
  <TotalTime>56</TotalTime>
  <Pages>25</Pages>
  <Words>5145</Words>
  <Characters>29332</Characters>
  <Application>Microsoft Office Word</Application>
  <DocSecurity>0</DocSecurity>
  <Lines>244</Lines>
  <Paragraphs>68</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
      <vt:lpstr/>
    </vt:vector>
  </TitlesOfParts>
  <Company>SAIC Canada</Company>
  <LinksUpToDate>false</LinksUpToDate>
  <CharactersWithSpaces>34409</CharactersWithSpaces>
  <SharedDoc>false</SharedDoc>
  <HLinks>
    <vt:vector size="138" baseType="variant">
      <vt:variant>
        <vt:i4>2752604</vt:i4>
      </vt:variant>
      <vt:variant>
        <vt:i4>189</vt:i4>
      </vt:variant>
      <vt:variant>
        <vt:i4>0</vt:i4>
      </vt:variant>
      <vt:variant>
        <vt:i4>5</vt:i4>
      </vt:variant>
      <vt:variant>
        <vt:lpwstr>http://www.cnac.ca/npa_codes/relief/NPA_Selection_Tool.xlsx</vt:lpwstr>
      </vt:variant>
      <vt:variant>
        <vt:lpwstr/>
      </vt:variant>
      <vt:variant>
        <vt:i4>1507380</vt:i4>
      </vt:variant>
      <vt:variant>
        <vt:i4>147</vt:i4>
      </vt:variant>
      <vt:variant>
        <vt:i4>0</vt:i4>
      </vt:variant>
      <vt:variant>
        <vt:i4>5</vt:i4>
      </vt:variant>
      <vt:variant>
        <vt:lpwstr/>
      </vt:variant>
      <vt:variant>
        <vt:lpwstr>_Toc525724616</vt:lpwstr>
      </vt:variant>
      <vt:variant>
        <vt:i4>1507380</vt:i4>
      </vt:variant>
      <vt:variant>
        <vt:i4>144</vt:i4>
      </vt:variant>
      <vt:variant>
        <vt:i4>0</vt:i4>
      </vt:variant>
      <vt:variant>
        <vt:i4>5</vt:i4>
      </vt:variant>
      <vt:variant>
        <vt:lpwstr/>
      </vt:variant>
      <vt:variant>
        <vt:lpwstr>_Toc525724614</vt:lpwstr>
      </vt:variant>
      <vt:variant>
        <vt:i4>589841</vt:i4>
      </vt:variant>
      <vt:variant>
        <vt:i4>141</vt:i4>
      </vt:variant>
      <vt:variant>
        <vt:i4>0</vt:i4>
      </vt:variant>
      <vt:variant>
        <vt:i4>5</vt:i4>
      </vt:variant>
      <vt:variant>
        <vt:lpwstr>http://www.cnac.ca/npa_codes/NPA_History.pdf</vt:lpwstr>
      </vt:variant>
      <vt:variant>
        <vt:lpwstr/>
      </vt:variant>
      <vt:variant>
        <vt:i4>4653088</vt:i4>
      </vt:variant>
      <vt:variant>
        <vt:i4>138</vt:i4>
      </vt:variant>
      <vt:variant>
        <vt:i4>0</vt:i4>
      </vt:variant>
      <vt:variant>
        <vt:i4>5</vt:i4>
      </vt:variant>
      <vt:variant>
        <vt:lpwstr>http://www.crtc.gc.ca/eng/info_sht/g4.htm</vt:lpwstr>
      </vt:variant>
      <vt:variant>
        <vt:lpwstr/>
      </vt:variant>
      <vt:variant>
        <vt:i4>3407916</vt:i4>
      </vt:variant>
      <vt:variant>
        <vt:i4>135</vt:i4>
      </vt:variant>
      <vt:variant>
        <vt:i4>0</vt:i4>
      </vt:variant>
      <vt:variant>
        <vt:i4>5</vt:i4>
      </vt:variant>
      <vt:variant>
        <vt:lpwstr>http://www.crtc.gc.ca/cisc/eng/cag.htm</vt:lpwstr>
      </vt:variant>
      <vt:variant>
        <vt:lpwstr/>
      </vt:variant>
      <vt:variant>
        <vt:i4>2752527</vt:i4>
      </vt:variant>
      <vt:variant>
        <vt:i4>125</vt:i4>
      </vt:variant>
      <vt:variant>
        <vt:i4>0</vt:i4>
      </vt:variant>
      <vt:variant>
        <vt:i4>5</vt:i4>
      </vt:variant>
      <vt:variant>
        <vt:lpwstr/>
      </vt:variant>
      <vt:variant>
        <vt:lpwstr>_Toc8902761</vt:lpwstr>
      </vt:variant>
      <vt:variant>
        <vt:i4>1507380</vt:i4>
      </vt:variant>
      <vt:variant>
        <vt:i4>114</vt:i4>
      </vt:variant>
      <vt:variant>
        <vt:i4>0</vt:i4>
      </vt:variant>
      <vt:variant>
        <vt:i4>5</vt:i4>
      </vt:variant>
      <vt:variant>
        <vt:lpwstr/>
      </vt:variant>
      <vt:variant>
        <vt:lpwstr>_Toc525724618</vt:lpwstr>
      </vt:variant>
      <vt:variant>
        <vt:i4>1507380</vt:i4>
      </vt:variant>
      <vt:variant>
        <vt:i4>93</vt:i4>
      </vt:variant>
      <vt:variant>
        <vt:i4>0</vt:i4>
      </vt:variant>
      <vt:variant>
        <vt:i4>5</vt:i4>
      </vt:variant>
      <vt:variant>
        <vt:lpwstr/>
      </vt:variant>
      <vt:variant>
        <vt:lpwstr>_Toc525724615</vt:lpwstr>
      </vt:variant>
      <vt:variant>
        <vt:i4>1507380</vt:i4>
      </vt:variant>
      <vt:variant>
        <vt:i4>81</vt:i4>
      </vt:variant>
      <vt:variant>
        <vt:i4>0</vt:i4>
      </vt:variant>
      <vt:variant>
        <vt:i4>5</vt:i4>
      </vt:variant>
      <vt:variant>
        <vt:lpwstr/>
      </vt:variant>
      <vt:variant>
        <vt:lpwstr>_Toc525724613</vt:lpwstr>
      </vt:variant>
      <vt:variant>
        <vt:i4>2752512</vt:i4>
      </vt:variant>
      <vt:variant>
        <vt:i4>77</vt:i4>
      </vt:variant>
      <vt:variant>
        <vt:i4>0</vt:i4>
      </vt:variant>
      <vt:variant>
        <vt:i4>5</vt:i4>
      </vt:variant>
      <vt:variant>
        <vt:lpwstr/>
      </vt:variant>
      <vt:variant>
        <vt:lpwstr>_Toc8902861</vt:lpwstr>
      </vt:variant>
      <vt:variant>
        <vt:i4>2752512</vt:i4>
      </vt:variant>
      <vt:variant>
        <vt:i4>71</vt:i4>
      </vt:variant>
      <vt:variant>
        <vt:i4>0</vt:i4>
      </vt:variant>
      <vt:variant>
        <vt:i4>5</vt:i4>
      </vt:variant>
      <vt:variant>
        <vt:lpwstr/>
      </vt:variant>
      <vt:variant>
        <vt:lpwstr>_Toc8902860</vt:lpwstr>
      </vt:variant>
      <vt:variant>
        <vt:i4>2686976</vt:i4>
      </vt:variant>
      <vt:variant>
        <vt:i4>65</vt:i4>
      </vt:variant>
      <vt:variant>
        <vt:i4>0</vt:i4>
      </vt:variant>
      <vt:variant>
        <vt:i4>5</vt:i4>
      </vt:variant>
      <vt:variant>
        <vt:lpwstr/>
      </vt:variant>
      <vt:variant>
        <vt:lpwstr>_Toc8902859</vt:lpwstr>
      </vt:variant>
      <vt:variant>
        <vt:i4>2686976</vt:i4>
      </vt:variant>
      <vt:variant>
        <vt:i4>59</vt:i4>
      </vt:variant>
      <vt:variant>
        <vt:i4>0</vt:i4>
      </vt:variant>
      <vt:variant>
        <vt:i4>5</vt:i4>
      </vt:variant>
      <vt:variant>
        <vt:lpwstr/>
      </vt:variant>
      <vt:variant>
        <vt:lpwstr>_Toc8902858</vt:lpwstr>
      </vt:variant>
      <vt:variant>
        <vt:i4>2686976</vt:i4>
      </vt:variant>
      <vt:variant>
        <vt:i4>53</vt:i4>
      </vt:variant>
      <vt:variant>
        <vt:i4>0</vt:i4>
      </vt:variant>
      <vt:variant>
        <vt:i4>5</vt:i4>
      </vt:variant>
      <vt:variant>
        <vt:lpwstr/>
      </vt:variant>
      <vt:variant>
        <vt:lpwstr>_Toc8902857</vt:lpwstr>
      </vt:variant>
      <vt:variant>
        <vt:i4>2686976</vt:i4>
      </vt:variant>
      <vt:variant>
        <vt:i4>47</vt:i4>
      </vt:variant>
      <vt:variant>
        <vt:i4>0</vt:i4>
      </vt:variant>
      <vt:variant>
        <vt:i4>5</vt:i4>
      </vt:variant>
      <vt:variant>
        <vt:lpwstr/>
      </vt:variant>
      <vt:variant>
        <vt:lpwstr>_Toc8902856</vt:lpwstr>
      </vt:variant>
      <vt:variant>
        <vt:i4>2686976</vt:i4>
      </vt:variant>
      <vt:variant>
        <vt:i4>41</vt:i4>
      </vt:variant>
      <vt:variant>
        <vt:i4>0</vt:i4>
      </vt:variant>
      <vt:variant>
        <vt:i4>5</vt:i4>
      </vt:variant>
      <vt:variant>
        <vt:lpwstr/>
      </vt:variant>
      <vt:variant>
        <vt:lpwstr>_Toc8902855</vt:lpwstr>
      </vt:variant>
      <vt:variant>
        <vt:i4>2686976</vt:i4>
      </vt:variant>
      <vt:variant>
        <vt:i4>35</vt:i4>
      </vt:variant>
      <vt:variant>
        <vt:i4>0</vt:i4>
      </vt:variant>
      <vt:variant>
        <vt:i4>5</vt:i4>
      </vt:variant>
      <vt:variant>
        <vt:lpwstr/>
      </vt:variant>
      <vt:variant>
        <vt:lpwstr>_Toc8902854</vt:lpwstr>
      </vt:variant>
      <vt:variant>
        <vt:i4>2686976</vt:i4>
      </vt:variant>
      <vt:variant>
        <vt:i4>29</vt:i4>
      </vt:variant>
      <vt:variant>
        <vt:i4>0</vt:i4>
      </vt:variant>
      <vt:variant>
        <vt:i4>5</vt:i4>
      </vt:variant>
      <vt:variant>
        <vt:lpwstr/>
      </vt:variant>
      <vt:variant>
        <vt:lpwstr>_Toc8902853</vt:lpwstr>
      </vt:variant>
      <vt:variant>
        <vt:i4>2686976</vt:i4>
      </vt:variant>
      <vt:variant>
        <vt:i4>23</vt:i4>
      </vt:variant>
      <vt:variant>
        <vt:i4>0</vt:i4>
      </vt:variant>
      <vt:variant>
        <vt:i4>5</vt:i4>
      </vt:variant>
      <vt:variant>
        <vt:lpwstr/>
      </vt:variant>
      <vt:variant>
        <vt:lpwstr>_Toc8902852</vt:lpwstr>
      </vt:variant>
      <vt:variant>
        <vt:i4>2686976</vt:i4>
      </vt:variant>
      <vt:variant>
        <vt:i4>17</vt:i4>
      </vt:variant>
      <vt:variant>
        <vt:i4>0</vt:i4>
      </vt:variant>
      <vt:variant>
        <vt:i4>5</vt:i4>
      </vt:variant>
      <vt:variant>
        <vt:lpwstr/>
      </vt:variant>
      <vt:variant>
        <vt:lpwstr>_Toc8902851</vt:lpwstr>
      </vt:variant>
      <vt:variant>
        <vt:i4>2686976</vt:i4>
      </vt:variant>
      <vt:variant>
        <vt:i4>11</vt:i4>
      </vt:variant>
      <vt:variant>
        <vt:i4>0</vt:i4>
      </vt:variant>
      <vt:variant>
        <vt:i4>5</vt:i4>
      </vt:variant>
      <vt:variant>
        <vt:lpwstr/>
      </vt:variant>
      <vt:variant>
        <vt:lpwstr>_Toc8902850</vt:lpwstr>
      </vt:variant>
      <vt:variant>
        <vt:i4>2621440</vt:i4>
      </vt:variant>
      <vt:variant>
        <vt:i4>5</vt:i4>
      </vt:variant>
      <vt:variant>
        <vt:i4>0</vt:i4>
      </vt:variant>
      <vt:variant>
        <vt:i4>5</vt:i4>
      </vt:variant>
      <vt:variant>
        <vt:lpwstr/>
      </vt:variant>
      <vt:variant>
        <vt:lpwstr>_Toc8902849</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Fiona Clegg</dc:creator>
  <cp:keywords/>
  <dc:description/>
  <cp:lastModifiedBy>David Comrie</cp:lastModifiedBy>
  <cp:revision>36</cp:revision>
  <cp:lastPrinted>2018-08-22T21:31:00Z</cp:lastPrinted>
  <dcterms:created xsi:type="dcterms:W3CDTF">2026-04-21T20:14:00Z</dcterms:created>
  <dcterms:modified xsi:type="dcterms:W3CDTF">2026-04-22T16:33:00Z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0x010100BF0DC93470D713409AAAFBE9DD490DD5</vt:lpwstr>
  </property>
  <property fmtid="{D5CDD505-2E9C-101B-9397-08002B2CF9AE}" pid="3" name="MediaServiceImageTags">
    <vt:lpwstr/>
  </property>
</Properties>
</file>