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7" r:id="rId2"/>
    <p:sldId id="269" r:id="rId3"/>
    <p:sldId id="270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ڦ"/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4017B4-0370-41F6-81C5-ECB63E0291E8}">
          <p14:sldIdLst>
            <p14:sldId id="267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7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0000"/>
    <a:srgbClr val="33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9" autoAdjust="0"/>
  </p:normalViewPr>
  <p:slideViewPr>
    <p:cSldViewPr>
      <p:cViewPr varScale="1">
        <p:scale>
          <a:sx n="114" d="100"/>
          <a:sy n="114" d="100"/>
        </p:scale>
        <p:origin x="1422" y="102"/>
      </p:cViewPr>
      <p:guideLst>
        <p:guide orient="horz" pos="2160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10" y="-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460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6460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EB0AFB79-31F9-47E0-B4C5-13EB75C30DA1}" type="slidenum">
              <a:rPr lang="en-CA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04544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defTabSz="928688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defTabSz="928688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u="none"/>
            </a:lvl1pPr>
          </a:lstStyle>
          <a:p>
            <a:fld id="{AD229218-746E-4CFB-B6FA-9A36B85E13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4977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452" indent="-283635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4542" indent="-226908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8359" indent="-226908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2175" indent="-226908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5992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9809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25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7442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90207F-A4C1-47D7-AC59-0597FD6A7F0F}" type="slidenum">
              <a:rPr lang="en-US" altLang="en-US" sz="1200" u="none"/>
              <a:pPr/>
              <a:t>1</a:t>
            </a:fld>
            <a:endParaRPr lang="en-US" altLang="en-US" sz="1200" u="none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96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452" indent="-283635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4542" indent="-226908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8359" indent="-226908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2175" indent="-226908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5992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9809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25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7442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90207F-A4C1-47D7-AC59-0597FD6A7F0F}" type="slidenum">
              <a:rPr lang="en-US" altLang="en-US" sz="1200" u="none"/>
              <a:pPr/>
              <a:t>2</a:t>
            </a:fld>
            <a:endParaRPr lang="en-US" altLang="en-US" sz="1200" u="none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6964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452" indent="-283635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4542" indent="-226908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8359" indent="-226908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2175" indent="-226908" defTabSz="921816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5992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9809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25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7442" indent="-226908" defTabSz="921816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90207F-A4C1-47D7-AC59-0597FD6A7F0F}" type="slidenum">
              <a:rPr lang="en-US" altLang="en-US" sz="1200" u="none"/>
              <a:pPr/>
              <a:t>3</a:t>
            </a:fld>
            <a:endParaRPr lang="en-US" altLang="en-US" sz="1200" u="none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568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93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900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99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5713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886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27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742950"/>
            <a:ext cx="1943100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742950"/>
            <a:ext cx="5626100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258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9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3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1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0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33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82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846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981200"/>
            <a:ext cx="37846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21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278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42950"/>
            <a:ext cx="77724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06400" y="342900"/>
            <a:ext cx="8331200" cy="622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8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76" y="360593"/>
            <a:ext cx="1612256" cy="7828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169" y="5975601"/>
            <a:ext cx="3096685" cy="6126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00300" y="1885950"/>
            <a:ext cx="4371975" cy="42291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500" dirty="0"/>
              <a:t>  </a:t>
            </a:r>
            <a:endParaRPr lang="en-US" altLang="en-US" sz="1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1781188" y="1124744"/>
            <a:ext cx="5292699" cy="1081088"/>
          </a:xfrm>
          <a:noFill/>
        </p:spPr>
        <p:txBody>
          <a:bodyPr/>
          <a:lstStyle/>
          <a:p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NPA 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506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Relief Planning Committee Meeting – Day 1 </a:t>
            </a:r>
            <a:b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Tuesday, September 12, 2017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Delta Hotel - Fredericton</a:t>
            </a:r>
            <a:r>
              <a:rPr lang="en-US" altLang="en-US" sz="1600" b="1" dirty="0"/>
              <a:t/>
            </a:r>
            <a:br>
              <a:rPr lang="en-US" altLang="en-US" sz="1600" b="1" dirty="0"/>
            </a:br>
            <a:endParaRPr lang="en-US" altLang="en-US" sz="16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1620" y="2064145"/>
            <a:ext cx="6840760" cy="410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2338" indent="-92233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/>
              <a:t> 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9:00	Registration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 9:15	Welcome and introductions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 9:20	Approval of agenda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 9:30	CNA review of Industry Guidelines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 9:45	CNA role in the NPA Relief Planning Process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10:00	CRTC staff comments on the NPA Relief </a:t>
            </a: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n-CA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6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Telecom </a:t>
            </a: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Notice of Consultation CRTC </a:t>
            </a:r>
            <a:r>
              <a:rPr lang="en-GB" sz="16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2016‑206</a:t>
            </a:r>
            <a:endParaRPr lang="en-US" altLang="en-US" sz="15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10:15	Break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10:30	Review of the NPA </a:t>
            </a: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506 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Initial Planning Document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12:00	Lunch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13:00	Continued review of the NPA </a:t>
            </a: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506 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Initial Planning Document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14:30	Break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15:00	</a:t>
            </a: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Relief Implementation Schedule</a:t>
            </a:r>
            <a:endParaRPr lang="en-US" altLang="en-US" sz="15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16:30	Adjourn</a:t>
            </a:r>
          </a:p>
        </p:txBody>
      </p:sp>
    </p:spTree>
    <p:extLst>
      <p:ext uri="{BB962C8B-B14F-4D97-AF65-F5344CB8AC3E}">
        <p14:creationId xmlns:p14="http://schemas.microsoft.com/office/powerpoint/2010/main" val="173144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00300" y="1885950"/>
            <a:ext cx="4371975" cy="42291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500" dirty="0"/>
              <a:t>  </a:t>
            </a:r>
            <a:endParaRPr lang="en-US" altLang="en-US" sz="1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1745184" y="1144019"/>
            <a:ext cx="5364707" cy="1081088"/>
          </a:xfrm>
          <a:noFill/>
        </p:spPr>
        <p:txBody>
          <a:bodyPr/>
          <a:lstStyle/>
          <a:p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NPA 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506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Relief Planning Committee Meeting – Day 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Wednesday, September 13, 2017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Delta Hotel - Fredericton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1620" y="2205832"/>
            <a:ext cx="6840760" cy="410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2338" indent="-92233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/>
              <a:t> 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9:00	</a:t>
            </a: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and introductions</a:t>
            </a:r>
            <a:endParaRPr lang="en-US" altLang="en-US" sz="1500" u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9:15	</a:t>
            </a:r>
            <a:r>
              <a:rPr lang="en-US" altLang="en-US" sz="1600" u="none" kern="0" dirty="0">
                <a:latin typeface="Arial" panose="020B0604020202020204" pitchFamily="34" charset="0"/>
                <a:cs typeface="Arial" panose="020B0604020202020204" pitchFamily="34" charset="0"/>
              </a:rPr>
              <a:t>Review of </a:t>
            </a:r>
            <a:r>
              <a:rPr lang="en-US" altLang="en-US" sz="1600" u="none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contributions/round-table discussion </a:t>
            </a:r>
            <a:r>
              <a:rPr lang="en-US" altLang="en-US" sz="1600" u="none" kern="0" dirty="0">
                <a:latin typeface="Arial" panose="020B0604020202020204" pitchFamily="34" charset="0"/>
                <a:cs typeface="Arial" panose="020B0604020202020204" pitchFamily="34" charset="0"/>
              </a:rPr>
              <a:t>of issues and alternatives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10:15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	Break		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10:30	</a:t>
            </a:r>
            <a:r>
              <a:rPr lang="en-US" altLang="en-US" sz="1600" u="none" kern="0" dirty="0">
                <a:latin typeface="Arial" panose="020B0604020202020204" pitchFamily="34" charset="0"/>
                <a:cs typeface="Arial" panose="020B0604020202020204" pitchFamily="34" charset="0"/>
              </a:rPr>
              <a:t>Integration of contributions into Planning Document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12:00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	Lunch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13:00	</a:t>
            </a:r>
            <a:r>
              <a:rPr lang="en-US" altLang="en-US" sz="1600" u="none" kern="0" dirty="0">
                <a:latin typeface="Arial" panose="020B0604020202020204" pitchFamily="34" charset="0"/>
                <a:cs typeface="Arial" panose="020B0604020202020204" pitchFamily="34" charset="0"/>
              </a:rPr>
              <a:t>Integration of contributions into Planning Document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14:30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	Break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15:00	Review of contributions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16:30	Adjourn</a:t>
            </a:r>
          </a:p>
        </p:txBody>
      </p:sp>
    </p:spTree>
    <p:extLst>
      <p:ext uri="{BB962C8B-B14F-4D97-AF65-F5344CB8AC3E}">
        <p14:creationId xmlns:p14="http://schemas.microsoft.com/office/powerpoint/2010/main" val="9829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00300" y="1885950"/>
            <a:ext cx="4371975" cy="42291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500" dirty="0"/>
              <a:t>  </a:t>
            </a:r>
            <a:endParaRPr lang="en-US" altLang="en-US" sz="1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1709180" y="1136206"/>
            <a:ext cx="5436715" cy="1081088"/>
          </a:xfrm>
          <a:noFill/>
        </p:spPr>
        <p:txBody>
          <a:bodyPr/>
          <a:lstStyle/>
          <a:p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NPA 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506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Relief Planning Committee Meeting – Day 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Thursday, September 14, 2017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Delta Hotel - Fredericton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1620" y="2220166"/>
            <a:ext cx="6840760" cy="410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2338" indent="-92233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ڦ"/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/>
              <a:t> 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9:00	</a:t>
            </a: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and introductions</a:t>
            </a:r>
            <a:endParaRPr lang="en-US" altLang="en-US" sz="1500" u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9:15	</a:t>
            </a:r>
            <a:r>
              <a:rPr lang="en-US" altLang="en-US" sz="1600" u="none" kern="0" dirty="0">
                <a:latin typeface="Arial" panose="020B0604020202020204" pitchFamily="34" charset="0"/>
                <a:cs typeface="Arial" panose="020B0604020202020204" pitchFamily="34" charset="0"/>
              </a:rPr>
              <a:t>Develop Relief Implementation Plan based on </a:t>
            </a:r>
            <a:r>
              <a:rPr lang="en-US" altLang="en-US" sz="1600" u="none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  <a:endParaRPr lang="en-US" altLang="en-US" sz="1600" u="none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10:15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	Break		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10:30	</a:t>
            </a:r>
            <a:r>
              <a:rPr lang="en-US" altLang="en-US" sz="1600" u="none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altLang="en-US" sz="1600" u="none" kern="0" dirty="0">
                <a:latin typeface="Arial" panose="020B0604020202020204" pitchFamily="34" charset="0"/>
                <a:cs typeface="Arial" panose="020B0604020202020204" pitchFamily="34" charset="0"/>
              </a:rPr>
              <a:t>Relief Implementation Plan based on contributions </a:t>
            </a:r>
            <a:endParaRPr lang="en-US" altLang="en-US" sz="1600" u="none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12:00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	Lunch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13:00	</a:t>
            </a:r>
            <a:r>
              <a:rPr lang="en-US" altLang="en-US" sz="1600" u="none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altLang="en-US" sz="1600" u="none" kern="0" dirty="0">
                <a:latin typeface="Arial" panose="020B0604020202020204" pitchFamily="34" charset="0"/>
                <a:cs typeface="Arial" panose="020B0604020202020204" pitchFamily="34" charset="0"/>
              </a:rPr>
              <a:t>Relief Implementation Plan based on contributions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14:30</a:t>
            </a: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	Break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15:00	</a:t>
            </a:r>
            <a:r>
              <a:rPr lang="en-US" altLang="en-US" sz="150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altLang="en-US" sz="15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500" u="none" dirty="0">
                <a:latin typeface="Arial" panose="020B0604020202020204" pitchFamily="34" charset="0"/>
                <a:cs typeface="Arial" panose="020B0604020202020204" pitchFamily="34" charset="0"/>
              </a:rPr>
              <a:t>16:30	Adjourn</a:t>
            </a:r>
          </a:p>
        </p:txBody>
      </p:sp>
    </p:spTree>
    <p:extLst>
      <p:ext uri="{BB962C8B-B14F-4D97-AF65-F5344CB8AC3E}">
        <p14:creationId xmlns:p14="http://schemas.microsoft.com/office/powerpoint/2010/main" val="6273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ڦ"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ڦ"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13044</TotalTime>
  <Words>39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Blank Presentation</vt:lpstr>
      <vt:lpstr>NPA 506 Relief Planning Committee Meeting – Day 1  Tuesday, September 12, 2017 Delta Hotel - Fredericton </vt:lpstr>
      <vt:lpstr>NPA 506 Relief Planning Committee Meeting – Day 2  Wednesday, September 13, 2017 Delta Hotel - Fredericton </vt:lpstr>
      <vt:lpstr>NPA 506 Relief Planning Committee Meeting – Day 3  Thursday, September 14, 2017 Delta Hotel - Fredericton </vt:lpstr>
    </vt:vector>
  </TitlesOfParts>
  <Company>Leidos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NPA 506 Presentation</dc:title>
  <dc:creator>David Comrie;Fiona Clegg</dc:creator>
  <cp:lastModifiedBy>David Comrie</cp:lastModifiedBy>
  <cp:revision>361</cp:revision>
  <cp:lastPrinted>2001-02-21T20:38:58Z</cp:lastPrinted>
  <dcterms:created xsi:type="dcterms:W3CDTF">1999-11-09T15:31:24Z</dcterms:created>
  <dcterms:modified xsi:type="dcterms:W3CDTF">2017-08-15T15:27:18Z</dcterms:modified>
</cp:coreProperties>
</file>